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7"/>
  </p:notesMasterIdLst>
  <p:sldIdLst>
    <p:sldId id="472" r:id="rId2"/>
    <p:sldId id="479" r:id="rId3"/>
    <p:sldId id="262" r:id="rId4"/>
    <p:sldId id="324" r:id="rId5"/>
    <p:sldId id="323" r:id="rId6"/>
    <p:sldId id="340" r:id="rId7"/>
    <p:sldId id="339" r:id="rId8"/>
    <p:sldId id="338" r:id="rId9"/>
    <p:sldId id="480" r:id="rId10"/>
    <p:sldId id="337" r:id="rId11"/>
    <p:sldId id="474" r:id="rId12"/>
    <p:sldId id="475" r:id="rId13"/>
    <p:sldId id="476" r:id="rId14"/>
    <p:sldId id="477" r:id="rId15"/>
    <p:sldId id="47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00FF"/>
    <a:srgbClr val="0000FF"/>
    <a:srgbClr val="03D352"/>
    <a:srgbClr val="39BC1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74" autoAdjust="0"/>
    <p:restoredTop sz="97972" autoAdjust="0"/>
  </p:normalViewPr>
  <p:slideViewPr>
    <p:cSldViewPr>
      <p:cViewPr varScale="1">
        <p:scale>
          <a:sx n="86" d="100"/>
          <a:sy n="86" d="100"/>
        </p:scale>
        <p:origin x="-145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DC9392-AC63-42F6-8EAC-DC630B89563E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F1883-7BA6-4A73-9C0B-CD03B5C666C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260A1-3098-47C4-98A0-A4B687AB532F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7B04F6E-9910-45AB-A520-686878437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260A1-3098-47C4-98A0-A4B687AB532F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04F6E-9910-45AB-A520-686878437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260A1-3098-47C4-98A0-A4B687AB532F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04F6E-9910-45AB-A520-686878437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260A1-3098-47C4-98A0-A4B687AB532F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7B04F6E-9910-45AB-A520-686878437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260A1-3098-47C4-98A0-A4B687AB532F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04F6E-9910-45AB-A520-6868784377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260A1-3098-47C4-98A0-A4B687AB532F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04F6E-9910-45AB-A520-686878437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260A1-3098-47C4-98A0-A4B687AB532F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7B04F6E-9910-45AB-A520-6868784377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260A1-3098-47C4-98A0-A4B687AB532F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04F6E-9910-45AB-A520-686878437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260A1-3098-47C4-98A0-A4B687AB532F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04F6E-9910-45AB-A520-686878437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260A1-3098-47C4-98A0-A4B687AB532F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04F6E-9910-45AB-A520-686878437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260A1-3098-47C4-98A0-A4B687AB532F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04F6E-9910-45AB-A520-6868784377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5C260A1-3098-47C4-98A0-A4B687AB532F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7B04F6E-9910-45AB-A520-6868784377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1"/>
            <a:ext cx="4037687" cy="4500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Rectangle 15"/>
          <p:cNvSpPr/>
          <p:nvPr/>
        </p:nvSpPr>
        <p:spPr>
          <a:xfrm>
            <a:off x="0" y="0"/>
            <a:ext cx="9144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516948436_8c3792eab2.jpg"/>
          <p:cNvPicPr>
            <a:picLocks noChangeAspect="1"/>
          </p:cNvPicPr>
          <p:nvPr/>
        </p:nvPicPr>
        <p:blipFill>
          <a:blip r:embed="rId3"/>
          <a:srcRect b="30303"/>
          <a:stretch>
            <a:fillRect/>
          </a:stretch>
        </p:blipFill>
        <p:spPr bwMode="auto">
          <a:xfrm>
            <a:off x="914400" y="4343400"/>
            <a:ext cx="8229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lowchart: Delay 6"/>
          <p:cNvSpPr/>
          <p:nvPr/>
        </p:nvSpPr>
        <p:spPr>
          <a:xfrm flipH="1">
            <a:off x="7620032" y="4071942"/>
            <a:ext cx="1524000" cy="1219200"/>
          </a:xfrm>
          <a:prstGeom prst="flowChartDelay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0" b="1" dirty="0">
                <a:latin typeface="ML-Aathira" pitchFamily="82" charset="0"/>
              </a:rPr>
              <a:t>8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45720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err="1">
                <a:solidFill>
                  <a:srgbClr val="FF0000"/>
                </a:solidFill>
                <a:latin typeface="ML-Aathira" pitchFamily="82" charset="0"/>
              </a:rPr>
              <a:t>k</a:t>
            </a:r>
            <a:r>
              <a:rPr lang="en-US" sz="6000" b="1">
                <a:solidFill>
                  <a:srgbClr val="FF0000"/>
                </a:solidFill>
                <a:latin typeface="ML-Aathira" pitchFamily="82" charset="0"/>
              </a:rPr>
              <a:t>` </a:t>
            </a:r>
            <a:r>
              <a:rPr lang="en-US" sz="6000" b="1" dirty="0" err="1">
                <a:solidFill>
                  <a:srgbClr val="FF0000"/>
                </a:solidFill>
                <a:latin typeface="ML-Aathira" pitchFamily="82" charset="0"/>
              </a:rPr>
              <a:t>ssZh¯nsâ</a:t>
            </a:r>
            <a:r>
              <a:rPr lang="en-US" sz="6000" b="1" dirty="0">
                <a:solidFill>
                  <a:srgbClr val="FF0000"/>
                </a:solidFill>
                <a:latin typeface="ML-Aathira" pitchFamily="82" charset="0"/>
              </a:rPr>
              <a:t> P\w</a:t>
            </a:r>
          </a:p>
        </p:txBody>
      </p:sp>
      <p:sp>
        <p:nvSpPr>
          <p:cNvPr id="10" name="Rectangle 9"/>
          <p:cNvSpPr/>
          <p:nvPr/>
        </p:nvSpPr>
        <p:spPr>
          <a:xfrm>
            <a:off x="428596" y="5638800"/>
            <a:ext cx="82296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300" b="1" dirty="0" err="1">
                <a:latin typeface="ML-Aathira" pitchFamily="82" charset="0"/>
              </a:rPr>
              <a:t>kotdm</a:t>
            </a:r>
            <a:r>
              <a:rPr lang="en-US" sz="3300" b="1" dirty="0">
                <a:latin typeface="ML-Aathira" pitchFamily="82" charset="0"/>
              </a:rPr>
              <a:t> </a:t>
            </a:r>
            <a:r>
              <a:rPr lang="en-US" sz="3300" b="1" dirty="0" err="1">
                <a:latin typeface="ML-Aathira" pitchFamily="82" charset="0"/>
              </a:rPr>
              <a:t>ae_mÀ</a:t>
            </a:r>
            <a:r>
              <a:rPr lang="en-US" sz="3300" b="1" dirty="0">
                <a:latin typeface="ML-Aathira" pitchFamily="82" charset="0"/>
              </a:rPr>
              <a:t> </a:t>
            </a:r>
            <a:r>
              <a:rPr lang="en-US" sz="3300" b="1" dirty="0" err="1">
                <a:latin typeface="ML-Aathira" pitchFamily="82" charset="0"/>
              </a:rPr>
              <a:t>k`bpsS</a:t>
            </a:r>
            <a:r>
              <a:rPr lang="en-US" sz="3300" b="1" dirty="0">
                <a:latin typeface="ML-Aathira" pitchFamily="82" charset="0"/>
              </a:rPr>
              <a:t> </a:t>
            </a:r>
            <a:r>
              <a:rPr lang="en-US" sz="3300" b="1" dirty="0" err="1">
                <a:latin typeface="ML-Aathira" pitchFamily="82" charset="0"/>
              </a:rPr>
              <a:t>hnizmk</a:t>
            </a:r>
            <a:r>
              <a:rPr lang="en-US" sz="3300" b="1" dirty="0">
                <a:latin typeface="ML-Aathira" pitchFamily="82" charset="0"/>
              </a:rPr>
              <a:t> ]</a:t>
            </a:r>
            <a:r>
              <a:rPr lang="en-US" sz="3300" b="1" dirty="0" err="1">
                <a:latin typeface="ML-Aathira" pitchFamily="82" charset="0"/>
              </a:rPr>
              <a:t>cnioe</a:t>
            </a:r>
            <a:r>
              <a:rPr lang="en-US" sz="3300" b="1" dirty="0">
                <a:latin typeface="ML-Aathira" pitchFamily="82" charset="0"/>
              </a:rPr>
              <a:t>\ ]</a:t>
            </a:r>
            <a:r>
              <a:rPr lang="en-US" sz="3300" b="1" dirty="0" err="1">
                <a:latin typeface="ML-Aathira" pitchFamily="82" charset="0"/>
              </a:rPr>
              <a:t>mTmhen</a:t>
            </a:r>
            <a:endParaRPr lang="en-US" sz="3300" b="1" dirty="0">
              <a:latin typeface="ML-Aathira" pitchFamily="82" charset="0"/>
            </a:endParaRPr>
          </a:p>
        </p:txBody>
      </p:sp>
      <p:sp>
        <p:nvSpPr>
          <p:cNvPr id="12" name="Rectangle 11"/>
          <p:cNvSpPr/>
          <p:nvPr/>
        </p:nvSpPr>
        <p:spPr>
          <a:xfrm rot="16200000">
            <a:off x="-1604917" y="1909718"/>
            <a:ext cx="41148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300" b="1" dirty="0" err="1">
                <a:latin typeface="ML-Aathira" pitchFamily="82" charset="0"/>
              </a:rPr>
              <a:t>c£bpsS</a:t>
            </a:r>
            <a:r>
              <a:rPr lang="en-US" sz="3300" b="1" dirty="0">
                <a:latin typeface="ML-Aathira" pitchFamily="82" charset="0"/>
              </a:rPr>
              <a:t> ]mXbnÂþ8</a:t>
            </a:r>
          </a:p>
        </p:txBody>
      </p:sp>
      <p:pic>
        <p:nvPicPr>
          <p:cNvPr id="14" name="Picture 13" descr="D:\Mes images\NEIGE LIDESE NEIG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32" y="2628924"/>
            <a:ext cx="40005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D:\Mes images\NEIGE LIDESE NEIG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0" y="0"/>
            <a:ext cx="40005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 descr="D:\Mes images\NEIGE LIDESE NEIG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2" y="0"/>
            <a:ext cx="40005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95400" y="5719226"/>
            <a:ext cx="6789959" cy="166199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en-US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L-Keraleeyam1" pitchFamily="82" charset="0"/>
            </a:endParaRPr>
          </a:p>
          <a:p>
            <a:endParaRPr lang="en-US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L-Keraleeyam1" pitchFamily="82" charset="0"/>
            </a:endParaRPr>
          </a:p>
          <a:p>
            <a:pPr>
              <a:buClrTx/>
            </a:pPr>
            <a:endParaRPr 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L-Keraleeyam1" pitchFamily="82" charset="0"/>
            </a:endParaRPr>
          </a:p>
          <a:p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L-Keraleeyam1" pitchFamily="82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27432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3800" b="1" dirty="0" err="1">
                <a:solidFill>
                  <a:srgbClr val="FF00FF"/>
                </a:solidFill>
                <a:latin typeface="ML-Aathira" pitchFamily="82" charset="0"/>
              </a:rPr>
              <a:t>Cutimsb</a:t>
            </a:r>
            <a:r>
              <a:rPr lang="en-US" sz="3800" b="1" dirty="0">
                <a:solidFill>
                  <a:srgbClr val="FF00FF"/>
                </a:solidFill>
                <a:latin typeface="ML-Aathira" pitchFamily="82" charset="0"/>
              </a:rPr>
              <a:t> </a:t>
            </a:r>
            <a:r>
              <a:rPr lang="en-US" sz="3800" b="1" dirty="0" err="1">
                <a:solidFill>
                  <a:srgbClr val="FF00FF"/>
                </a:solidFill>
                <a:latin typeface="ML-Aathira" pitchFamily="82" charset="0"/>
              </a:rPr>
              <a:t>kvt</a:t>
            </a:r>
            <a:r>
              <a:rPr lang="en-US" sz="3800" b="1" dirty="0">
                <a:solidFill>
                  <a:srgbClr val="FF00FF"/>
                </a:solidFill>
                <a:latin typeface="ML-Aathira" pitchFamily="82" charset="0"/>
              </a:rPr>
              <a:t>\ln¡p¶h³ </a:t>
            </a:r>
            <a:r>
              <a:rPr lang="en-US" sz="3800" b="1" dirty="0" err="1">
                <a:solidFill>
                  <a:srgbClr val="FF00FF"/>
                </a:solidFill>
                <a:latin typeface="ML-Aathira" pitchFamily="82" charset="0"/>
              </a:rPr>
              <a:t>k`sb</a:t>
            </a:r>
            <a:r>
              <a:rPr lang="en-US" sz="3800" b="1" dirty="0">
                <a:solidFill>
                  <a:srgbClr val="FF00FF"/>
                </a:solidFill>
                <a:latin typeface="ML-Aathira" pitchFamily="82" charset="0"/>
              </a:rPr>
              <a:t> </a:t>
            </a:r>
            <a:r>
              <a:rPr lang="en-US" sz="3800" b="1" dirty="0" err="1">
                <a:solidFill>
                  <a:srgbClr val="FF00FF"/>
                </a:solidFill>
                <a:latin typeface="ML-Aathira" pitchFamily="82" charset="0"/>
              </a:rPr>
              <a:t>kvt</a:t>
            </a:r>
            <a:r>
              <a:rPr lang="en-US" sz="3800" b="1" dirty="0">
                <a:solidFill>
                  <a:srgbClr val="FF00FF"/>
                </a:solidFill>
                <a:latin typeface="ML-Aathira" pitchFamily="82" charset="0"/>
              </a:rPr>
              <a:t>\</a:t>
            </a:r>
            <a:r>
              <a:rPr lang="en-US" sz="3800" b="1" dirty="0" err="1">
                <a:solidFill>
                  <a:srgbClr val="FF00FF"/>
                </a:solidFill>
                <a:latin typeface="ML-Aathira" pitchFamily="82" charset="0"/>
              </a:rPr>
              <a:t>ln¡p¶p</a:t>
            </a:r>
            <a:endParaRPr lang="en-US" sz="3800" b="1" dirty="0">
              <a:solidFill>
                <a:srgbClr val="FF00FF"/>
              </a:solidFill>
              <a:latin typeface="ML-Aathira" pitchFamily="82" charset="0"/>
            </a:endParaRPr>
          </a:p>
          <a:p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aninlmbmWv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k`bnÂ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Pohn¡p¶Xv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.</a:t>
            </a:r>
          </a:p>
          <a:p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k`bneqsSbmWv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aninlm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\s½ ]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Tn¸n¡pIbpw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\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bn¡pIbpw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hnip²oIcn¡pIbpw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sN¿p¶Xv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.</a:t>
            </a:r>
          </a:p>
          <a:p>
            <a:endParaRPr lang="en-US" sz="3000" b="1" dirty="0">
              <a:solidFill>
                <a:schemeClr val="tx1"/>
              </a:solidFill>
              <a:latin typeface="ML-Aathira" pitchFamily="82" charset="0"/>
            </a:endParaRPr>
          </a:p>
        </p:txBody>
      </p:sp>
      <p:pic>
        <p:nvPicPr>
          <p:cNvPr id="6146" name="Picture 2" descr="http://www.turnbacktogod.com/wp-content/uploads/2010/05/Holy-Ma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3628868"/>
            <a:ext cx="3581400" cy="322913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857224" y="1214422"/>
            <a:ext cx="7429552" cy="3143272"/>
          </a:xfrm>
          <a:prstGeom prst="ellips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14282" y="1285860"/>
            <a:ext cx="871540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 err="1">
                <a:solidFill>
                  <a:srgbClr val="FF0000"/>
                </a:solidFill>
                <a:latin typeface="ML-Aathira" pitchFamily="82" charset="0"/>
              </a:rPr>
              <a:t>ssZhhN</a:t>
            </a:r>
            <a:r>
              <a:rPr lang="en-US" sz="4500" b="1" dirty="0">
                <a:solidFill>
                  <a:srgbClr val="FF0000"/>
                </a:solidFill>
                <a:latin typeface="ML-Aathira" pitchFamily="82" charset="0"/>
              </a:rPr>
              <a:t>\w </a:t>
            </a:r>
            <a:r>
              <a:rPr lang="en-US" sz="4500" b="1" dirty="0" err="1">
                <a:solidFill>
                  <a:srgbClr val="FF0000"/>
                </a:solidFill>
                <a:latin typeface="ML-Aathira" pitchFamily="82" charset="0"/>
              </a:rPr>
              <a:t>hmbn¡mw</a:t>
            </a:r>
            <a:endParaRPr lang="en-US" sz="4500" b="1" dirty="0">
              <a:solidFill>
                <a:srgbClr val="FF0000"/>
              </a:solidFill>
              <a:latin typeface="ML-Aathira" pitchFamily="82" charset="0"/>
            </a:endParaRPr>
          </a:p>
          <a:p>
            <a:pPr algn="ctr"/>
            <a:r>
              <a:rPr lang="en-US" sz="4500" b="1" dirty="0">
                <a:solidFill>
                  <a:srgbClr val="FF0000"/>
                </a:solidFill>
                <a:latin typeface="ML-Aathira" pitchFamily="82" charset="0"/>
              </a:rPr>
              <a:t>[</a:t>
            </a:r>
            <a:r>
              <a:rPr lang="en-US" sz="4500" b="1" dirty="0" err="1">
                <a:solidFill>
                  <a:srgbClr val="FF0000"/>
                </a:solidFill>
                <a:latin typeface="ML-Aathira" pitchFamily="82" charset="0"/>
              </a:rPr>
              <a:t>ym</a:t>
            </a:r>
            <a:r>
              <a:rPr lang="en-US" sz="4500" b="1" dirty="0">
                <a:solidFill>
                  <a:srgbClr val="FF0000"/>
                </a:solidFill>
                <a:latin typeface="ML-Aathira" pitchFamily="82" charset="0"/>
              </a:rPr>
              <a:t>\</a:t>
            </a:r>
            <a:r>
              <a:rPr lang="en-US" sz="4500" b="1" dirty="0" err="1">
                <a:solidFill>
                  <a:srgbClr val="FF0000"/>
                </a:solidFill>
                <a:latin typeface="ML-Aathira" pitchFamily="82" charset="0"/>
              </a:rPr>
              <a:t>n¡mw</a:t>
            </a:r>
            <a:endParaRPr lang="en-US" sz="4500" b="1" dirty="0">
              <a:solidFill>
                <a:srgbClr val="FF0000"/>
              </a:solidFill>
              <a:latin typeface="ML-Aathira" pitchFamily="82" charset="0"/>
            </a:endParaRPr>
          </a:p>
          <a:p>
            <a:pPr algn="ctr"/>
            <a:r>
              <a:rPr lang="en-US" sz="4500" dirty="0">
                <a:latin typeface="ML-Aathira" pitchFamily="82" charset="0"/>
              </a:rPr>
              <a:t>(</a:t>
            </a:r>
            <a:r>
              <a:rPr lang="en-US" sz="4800" dirty="0">
                <a:latin typeface="ML-Aathira" pitchFamily="82" charset="0"/>
              </a:rPr>
              <a:t>1 tImdn12:12þ31</a:t>
            </a:r>
            <a:r>
              <a:rPr lang="en-US" sz="4500" dirty="0">
                <a:latin typeface="ML-Aathira" pitchFamily="82" charset="0"/>
              </a:rPr>
              <a:t>)</a:t>
            </a:r>
            <a:endParaRPr lang="en-US" sz="3000" dirty="0">
              <a:latin typeface="ML-Aathira" pitchFamily="82" charset="0"/>
            </a:endParaRPr>
          </a:p>
        </p:txBody>
      </p:sp>
      <p:pic>
        <p:nvPicPr>
          <p:cNvPr id="6146" name="Picture 2" descr="D:\web photo\class I\10\pray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3500438"/>
            <a:ext cx="4143404" cy="3107803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785786" y="2500306"/>
            <a:ext cx="7500990" cy="2786082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071538" y="1785926"/>
            <a:ext cx="707236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rgbClr val="00B050"/>
                </a:solidFill>
                <a:latin typeface="ML-Aathira" pitchFamily="82" charset="0"/>
              </a:rPr>
              <a:t>HmÀ½n¡m³ </a:t>
            </a:r>
            <a:r>
              <a:rPr lang="en-US" sz="4500" b="1" dirty="0" err="1">
                <a:solidFill>
                  <a:srgbClr val="00B050"/>
                </a:solidFill>
                <a:latin typeface="ML-Aathira" pitchFamily="82" charset="0"/>
              </a:rPr>
              <a:t>Hcp</a:t>
            </a:r>
            <a:r>
              <a:rPr lang="en-US" sz="4500" b="1" dirty="0">
                <a:solidFill>
                  <a:srgbClr val="00B050"/>
                </a:solidFill>
                <a:latin typeface="ML-Aathira" pitchFamily="82" charset="0"/>
              </a:rPr>
              <a:t> </a:t>
            </a:r>
            <a:r>
              <a:rPr lang="en-US" sz="4500" b="1" dirty="0" err="1">
                <a:solidFill>
                  <a:srgbClr val="00B050"/>
                </a:solidFill>
                <a:latin typeface="ML-Aathira" pitchFamily="82" charset="0"/>
              </a:rPr>
              <a:t>XncphN</a:t>
            </a:r>
            <a:r>
              <a:rPr lang="en-US" sz="4500" b="1" dirty="0">
                <a:solidFill>
                  <a:srgbClr val="00B050"/>
                </a:solidFill>
                <a:latin typeface="ML-Aathira" pitchFamily="82" charset="0"/>
              </a:rPr>
              <a:t>\w</a:t>
            </a:r>
          </a:p>
          <a:p>
            <a:pPr algn="ctr"/>
            <a:endParaRPr lang="en-US" sz="1500" b="1" dirty="0">
              <a:solidFill>
                <a:srgbClr val="00B050"/>
              </a:solidFill>
              <a:latin typeface="ML-Aathira" pitchFamily="82" charset="0"/>
            </a:endParaRPr>
          </a:p>
          <a:p>
            <a:pPr algn="ctr"/>
            <a:r>
              <a:rPr lang="en-US" sz="3000" b="1" dirty="0">
                <a:latin typeface="ML-Aathira" pitchFamily="82" charset="0"/>
              </a:rPr>
              <a:t>\</a:t>
            </a:r>
            <a:r>
              <a:rPr lang="en-US" sz="3000" b="1" dirty="0" err="1">
                <a:latin typeface="ML-Aathira" pitchFamily="82" charset="0"/>
              </a:rPr>
              <a:t>n§Ä</a:t>
            </a:r>
            <a:r>
              <a:rPr lang="en-US" sz="3000" b="1" dirty="0">
                <a:latin typeface="ML-Aathira" pitchFamily="82" charset="0"/>
              </a:rPr>
              <a:t>  </a:t>
            </a:r>
            <a:r>
              <a:rPr lang="en-US" sz="3000" b="1" dirty="0" err="1">
                <a:latin typeface="ML-Aathira" pitchFamily="82" charset="0"/>
              </a:rPr>
              <a:t>aninlmbpsS</a:t>
            </a:r>
            <a:r>
              <a:rPr lang="en-US" sz="3000" b="1" dirty="0">
                <a:latin typeface="ML-Aathira" pitchFamily="82" charset="0"/>
              </a:rPr>
              <a:t> </a:t>
            </a:r>
            <a:r>
              <a:rPr lang="en-US" sz="3000" b="1" dirty="0" err="1">
                <a:latin typeface="ML-Aathira" pitchFamily="82" charset="0"/>
              </a:rPr>
              <a:t>icochpw</a:t>
            </a:r>
            <a:r>
              <a:rPr lang="en-US" sz="3000" b="1" dirty="0">
                <a:latin typeface="ML-Aathira" pitchFamily="82" charset="0"/>
              </a:rPr>
              <a:t> </a:t>
            </a:r>
            <a:r>
              <a:rPr lang="en-US" sz="3000" b="1" dirty="0" err="1">
                <a:latin typeface="ML-Aathira" pitchFamily="82" charset="0"/>
              </a:rPr>
              <a:t>Hmtcmcp¯cpw</a:t>
            </a:r>
            <a:r>
              <a:rPr lang="en-US" sz="3000" b="1" dirty="0">
                <a:latin typeface="ML-Aathira" pitchFamily="82" charset="0"/>
              </a:rPr>
              <a:t> </a:t>
            </a:r>
            <a:r>
              <a:rPr lang="en-US" sz="3000" b="1" dirty="0" err="1">
                <a:latin typeface="ML-Aathira" pitchFamily="82" charset="0"/>
              </a:rPr>
              <a:t>AXnse</a:t>
            </a:r>
            <a:r>
              <a:rPr lang="en-US" sz="3000" b="1" dirty="0">
                <a:latin typeface="ML-Aathira" pitchFamily="82" charset="0"/>
              </a:rPr>
              <a:t> </a:t>
            </a:r>
            <a:r>
              <a:rPr lang="en-US" sz="3000" b="1" dirty="0" err="1">
                <a:latin typeface="ML-Aathira" pitchFamily="82" charset="0"/>
              </a:rPr>
              <a:t>Ahbh§fpamWv</a:t>
            </a:r>
            <a:r>
              <a:rPr lang="en-US" sz="3000" b="1" dirty="0">
                <a:latin typeface="ML-Aathira" pitchFamily="82" charset="0"/>
              </a:rPr>
              <a:t>.</a:t>
            </a:r>
          </a:p>
          <a:p>
            <a:pPr algn="ctr"/>
            <a:r>
              <a:rPr lang="en-US" sz="3000" dirty="0">
                <a:latin typeface="ML-Aathira" pitchFamily="82" charset="0"/>
              </a:rPr>
              <a:t>(1 </a:t>
            </a:r>
            <a:r>
              <a:rPr lang="en-US" sz="3000" dirty="0" err="1">
                <a:latin typeface="ML-Aathira" pitchFamily="82" charset="0"/>
              </a:rPr>
              <a:t>tImdn</a:t>
            </a:r>
            <a:r>
              <a:rPr lang="en-US" sz="3000" dirty="0">
                <a:latin typeface="ML-Aathira" pitchFamily="82" charset="0"/>
              </a:rPr>
              <a:t> 12:27)</a:t>
            </a:r>
          </a:p>
          <a:p>
            <a:endParaRPr lang="en-US" sz="3200" dirty="0"/>
          </a:p>
          <a:p>
            <a:pPr algn="ctr"/>
            <a:endParaRPr lang="en-US" sz="3000" b="1" dirty="0">
              <a:latin typeface="ML-Aathira" pitchFamily="8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2714620"/>
            <a:ext cx="9144000" cy="2286016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14282" y="1940518"/>
            <a:ext cx="8715404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rgbClr val="7030A0"/>
                </a:solidFill>
                <a:latin typeface="ML-Aathira" pitchFamily="82" charset="0"/>
              </a:rPr>
              <a:t>\</a:t>
            </a:r>
            <a:r>
              <a:rPr lang="en-US" sz="4500" b="1" dirty="0" err="1">
                <a:solidFill>
                  <a:srgbClr val="7030A0"/>
                </a:solidFill>
                <a:latin typeface="ML-Aathira" pitchFamily="82" charset="0"/>
              </a:rPr>
              <a:t>ap¡p</a:t>
            </a:r>
            <a:r>
              <a:rPr lang="en-US" sz="4500" b="1" dirty="0">
                <a:solidFill>
                  <a:srgbClr val="7030A0"/>
                </a:solidFill>
                <a:latin typeface="ML-Aathira" pitchFamily="82" charset="0"/>
              </a:rPr>
              <a:t> {]</a:t>
            </a:r>
            <a:r>
              <a:rPr lang="en-US" sz="4500" b="1" dirty="0" err="1">
                <a:solidFill>
                  <a:srgbClr val="7030A0"/>
                </a:solidFill>
                <a:latin typeface="ML-Aathira" pitchFamily="82" charset="0"/>
              </a:rPr>
              <a:t>mÀ°n¡mw</a:t>
            </a:r>
            <a:endParaRPr lang="en-US" sz="4500" b="1" dirty="0">
              <a:solidFill>
                <a:srgbClr val="7030A0"/>
              </a:solidFill>
              <a:latin typeface="ML-Aathira" pitchFamily="82" charset="0"/>
            </a:endParaRPr>
          </a:p>
          <a:p>
            <a:pPr algn="ctr"/>
            <a:endParaRPr lang="en-US" sz="1500" b="1" dirty="0">
              <a:solidFill>
                <a:srgbClr val="00B050"/>
              </a:solidFill>
              <a:latin typeface="ML-Aathira" pitchFamily="82" charset="0"/>
            </a:endParaRPr>
          </a:p>
          <a:p>
            <a:pPr algn="ctr"/>
            <a:r>
              <a:rPr lang="en-US" sz="3000" b="1" dirty="0" err="1">
                <a:latin typeface="ML-Aathira" pitchFamily="82" charset="0"/>
              </a:rPr>
              <a:t>k`m</a:t>
            </a:r>
            <a:r>
              <a:rPr lang="en-US" sz="3000" b="1" dirty="0">
                <a:latin typeface="ML-Aathira" pitchFamily="82" charset="0"/>
              </a:rPr>
              <a:t> </a:t>
            </a:r>
            <a:r>
              <a:rPr lang="en-US" sz="3000" b="1" dirty="0" err="1">
                <a:latin typeface="ML-Aathira" pitchFamily="82" charset="0"/>
              </a:rPr>
              <a:t>icoc¯nsâ</a:t>
            </a:r>
            <a:r>
              <a:rPr lang="en-US" sz="3000" b="1" dirty="0">
                <a:latin typeface="ML-Aathira" pitchFamily="82" charset="0"/>
              </a:rPr>
              <a:t> </a:t>
            </a:r>
            <a:r>
              <a:rPr lang="en-US" sz="3000" b="1" dirty="0" err="1">
                <a:latin typeface="ML-Aathira" pitchFamily="82" charset="0"/>
              </a:rPr>
              <a:t>incÊpw</a:t>
            </a:r>
            <a:r>
              <a:rPr lang="en-US" sz="3000" b="1" dirty="0">
                <a:latin typeface="ML-Aathira" pitchFamily="82" charset="0"/>
              </a:rPr>
              <a:t> </a:t>
            </a:r>
            <a:r>
              <a:rPr lang="en-US" sz="3000" b="1" dirty="0" err="1">
                <a:latin typeface="ML-Aathira" pitchFamily="82" charset="0"/>
              </a:rPr>
              <a:t>kwc£I</a:t>
            </a:r>
            <a:r>
              <a:rPr lang="en-US" sz="3000" b="1" dirty="0">
                <a:latin typeface="ML-Aathira" pitchFamily="82" charset="0"/>
              </a:rPr>
              <a:t>\</a:t>
            </a:r>
            <a:r>
              <a:rPr lang="en-US" sz="3000" b="1" dirty="0" err="1">
                <a:latin typeface="ML-Aathira" pitchFamily="82" charset="0"/>
              </a:rPr>
              <a:t>pamb</a:t>
            </a:r>
            <a:r>
              <a:rPr lang="en-US" sz="3000" b="1" dirty="0">
                <a:latin typeface="ML-Aathira" pitchFamily="82" charset="0"/>
              </a:rPr>
              <a:t> </a:t>
            </a:r>
            <a:r>
              <a:rPr lang="en-US" sz="3000" b="1" dirty="0" err="1">
                <a:latin typeface="ML-Aathira" pitchFamily="82" charset="0"/>
              </a:rPr>
              <a:t>aninlmtb</a:t>
            </a:r>
            <a:r>
              <a:rPr lang="en-US" sz="3000" b="1" dirty="0">
                <a:latin typeface="ML-Aathira" pitchFamily="82" charset="0"/>
              </a:rPr>
              <a:t>, </a:t>
            </a:r>
            <a:r>
              <a:rPr lang="en-US" sz="3000" b="1" dirty="0" err="1">
                <a:latin typeface="ML-Aathira" pitchFamily="82" charset="0"/>
              </a:rPr>
              <a:t>A§bnÂ</a:t>
            </a:r>
            <a:r>
              <a:rPr lang="en-US" sz="3000" b="1" dirty="0">
                <a:latin typeface="ML-Aathira" pitchFamily="82" charset="0"/>
              </a:rPr>
              <a:t> </a:t>
            </a:r>
            <a:r>
              <a:rPr lang="en-US" sz="3000" b="1" dirty="0" err="1">
                <a:latin typeface="ML-Aathira" pitchFamily="82" charset="0"/>
              </a:rPr>
              <a:t>hfcp¶Xn</a:t>
            </a:r>
            <a:r>
              <a:rPr lang="en-US" sz="3000" b="1" dirty="0">
                <a:latin typeface="ML-Aathira" pitchFamily="82" charset="0"/>
              </a:rPr>
              <a:t>\pw </a:t>
            </a:r>
            <a:r>
              <a:rPr lang="en-US" sz="3000" b="1" dirty="0" err="1">
                <a:latin typeface="ML-Aathira" pitchFamily="82" charset="0"/>
              </a:rPr>
              <a:t>k`m</a:t>
            </a:r>
            <a:r>
              <a:rPr lang="en-US" sz="3000" b="1" dirty="0">
                <a:latin typeface="ML-Aathira" pitchFamily="82" charset="0"/>
              </a:rPr>
              <a:t> Km{Xs¯ ]</a:t>
            </a:r>
            <a:r>
              <a:rPr lang="en-US" sz="3000" b="1" dirty="0" err="1">
                <a:latin typeface="ML-Aathira" pitchFamily="82" charset="0"/>
              </a:rPr>
              <a:t>Sp¯pbÀ¯p¶Xn</a:t>
            </a:r>
            <a:r>
              <a:rPr lang="en-US" sz="3000" b="1" dirty="0">
                <a:latin typeface="ML-Aathira" pitchFamily="82" charset="0"/>
              </a:rPr>
              <a:t>\pw </a:t>
            </a:r>
            <a:r>
              <a:rPr lang="en-US" sz="3000" b="1" dirty="0" err="1">
                <a:latin typeface="ML-Aathira" pitchFamily="82" charset="0"/>
              </a:rPr>
              <a:t>R§sf</a:t>
            </a:r>
            <a:r>
              <a:rPr lang="en-US" sz="3000" b="1" dirty="0">
                <a:latin typeface="ML-Aathira" pitchFamily="82" charset="0"/>
              </a:rPr>
              <a:t> </a:t>
            </a:r>
            <a:r>
              <a:rPr lang="en-US" sz="3000" b="1" dirty="0" err="1">
                <a:latin typeface="ML-Aathira" pitchFamily="82" charset="0"/>
              </a:rPr>
              <a:t>iàcm¡Wta</a:t>
            </a:r>
            <a:r>
              <a:rPr lang="en-US" sz="3000" b="1" dirty="0">
                <a:latin typeface="ML-Aathira" pitchFamily="82" charset="0"/>
              </a:rPr>
              <a:t>.</a:t>
            </a:r>
          </a:p>
          <a:p>
            <a:endParaRPr lang="en-US" sz="3200" dirty="0"/>
          </a:p>
          <a:p>
            <a:pPr algn="ctr"/>
            <a:endParaRPr lang="en-US" sz="3000" b="1" dirty="0">
              <a:latin typeface="ML-Aathira" pitchFamily="8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1928802"/>
            <a:ext cx="8715404" cy="245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 err="1">
                <a:solidFill>
                  <a:srgbClr val="7030A0"/>
                </a:solidFill>
                <a:latin typeface="ML-Aathira" pitchFamily="82" charset="0"/>
              </a:rPr>
              <a:t>Fsâ</a:t>
            </a:r>
            <a:r>
              <a:rPr lang="en-US" sz="4500" b="1" dirty="0">
                <a:solidFill>
                  <a:srgbClr val="7030A0"/>
                </a:solidFill>
                <a:latin typeface="ML-Aathira" pitchFamily="82" charset="0"/>
              </a:rPr>
              <a:t> </a:t>
            </a:r>
            <a:r>
              <a:rPr lang="en-US" sz="4500" b="1" dirty="0" err="1">
                <a:solidFill>
                  <a:srgbClr val="7030A0"/>
                </a:solidFill>
                <a:latin typeface="ML-Aathira" pitchFamily="82" charset="0"/>
              </a:rPr>
              <a:t>Xocpam</a:t>
            </a:r>
            <a:r>
              <a:rPr lang="en-US" sz="4500" b="1" dirty="0">
                <a:solidFill>
                  <a:srgbClr val="7030A0"/>
                </a:solidFill>
                <a:latin typeface="ML-Aathira" pitchFamily="82" charset="0"/>
              </a:rPr>
              <a:t>\w</a:t>
            </a:r>
          </a:p>
          <a:p>
            <a:pPr algn="ctr"/>
            <a:endParaRPr lang="en-US" sz="1500" b="1" dirty="0">
              <a:solidFill>
                <a:srgbClr val="00B050"/>
              </a:solidFill>
              <a:latin typeface="ML-Aathira" pitchFamily="82" charset="0"/>
            </a:endParaRPr>
          </a:p>
          <a:p>
            <a:pPr algn="ctr"/>
            <a:r>
              <a:rPr lang="en-US" sz="3000" b="1" dirty="0" err="1">
                <a:latin typeface="ML-Aathira" pitchFamily="82" charset="0"/>
              </a:rPr>
              <a:t>k`bpsS</a:t>
            </a:r>
            <a:r>
              <a:rPr lang="en-US" sz="3000" b="1" dirty="0">
                <a:latin typeface="ML-Aathira" pitchFamily="82" charset="0"/>
              </a:rPr>
              <a:t> {]</a:t>
            </a:r>
            <a:r>
              <a:rPr lang="en-US" sz="3000" b="1" dirty="0" err="1">
                <a:latin typeface="ML-Aathira" pitchFamily="82" charset="0"/>
              </a:rPr>
              <a:t>mtZinILSIamb</a:t>
            </a:r>
            <a:r>
              <a:rPr lang="en-US" sz="3000" b="1" dirty="0">
                <a:latin typeface="ML-Aathira" pitchFamily="82" charset="0"/>
              </a:rPr>
              <a:t> </a:t>
            </a:r>
            <a:r>
              <a:rPr lang="en-US" sz="3000" b="1" dirty="0" err="1">
                <a:latin typeface="ML-Aathira" pitchFamily="82" charset="0"/>
              </a:rPr>
              <a:t>CShIbnse</a:t>
            </a:r>
            <a:r>
              <a:rPr lang="en-US" sz="3000" b="1" dirty="0">
                <a:latin typeface="ML-Aathira" pitchFamily="82" charset="0"/>
              </a:rPr>
              <a:t> </a:t>
            </a:r>
            <a:r>
              <a:rPr lang="en-US" sz="3000" b="1" dirty="0" err="1">
                <a:latin typeface="ML-Aathira" pitchFamily="82" charset="0"/>
              </a:rPr>
              <a:t>hnhn</a:t>
            </a:r>
            <a:r>
              <a:rPr lang="en-US" sz="3000" b="1" dirty="0">
                <a:latin typeface="ML-Aathira" pitchFamily="82" charset="0"/>
              </a:rPr>
              <a:t>[ {]</a:t>
            </a:r>
            <a:r>
              <a:rPr lang="en-US" sz="3000" b="1" dirty="0" err="1">
                <a:latin typeface="ML-Aathira" pitchFamily="82" charset="0"/>
              </a:rPr>
              <a:t>hÀ</a:t>
            </a:r>
            <a:r>
              <a:rPr lang="en-US" sz="3000" b="1" dirty="0">
                <a:latin typeface="ML-Aathira" pitchFamily="82" charset="0"/>
              </a:rPr>
              <a:t>¯\§</a:t>
            </a:r>
            <a:r>
              <a:rPr lang="en-US" sz="3000" b="1" dirty="0" err="1">
                <a:latin typeface="ML-Aathira" pitchFamily="82" charset="0"/>
              </a:rPr>
              <a:t>fnÂ</a:t>
            </a:r>
            <a:r>
              <a:rPr lang="en-US" sz="3000" b="1" dirty="0">
                <a:latin typeface="ML-Aathira" pitchFamily="82" charset="0"/>
              </a:rPr>
              <a:t> Rm³ </a:t>
            </a:r>
            <a:r>
              <a:rPr lang="en-US" sz="3000" b="1" dirty="0" err="1">
                <a:latin typeface="ML-Aathira" pitchFamily="82" charset="0"/>
              </a:rPr>
              <a:t>kPohambn</a:t>
            </a:r>
            <a:r>
              <a:rPr lang="en-US" sz="3000" b="1" dirty="0">
                <a:latin typeface="ML-Aathira" pitchFamily="82" charset="0"/>
              </a:rPr>
              <a:t> ]</a:t>
            </a:r>
            <a:r>
              <a:rPr lang="en-US" sz="3000" b="1" dirty="0" err="1">
                <a:latin typeface="ML-Aathira" pitchFamily="82" charset="0"/>
              </a:rPr>
              <a:t>s¦Sp¡pw</a:t>
            </a:r>
            <a:r>
              <a:rPr lang="en-US" sz="3000" b="1" dirty="0">
                <a:latin typeface="ML-Aathira" pitchFamily="82" charset="0"/>
              </a:rPr>
              <a:t>.</a:t>
            </a:r>
          </a:p>
          <a:p>
            <a:pPr lvl="0" algn="ctr">
              <a:spcBef>
                <a:spcPct val="20000"/>
              </a:spcBef>
              <a:defRPr/>
            </a:pPr>
            <a:endParaRPr lang="en-US" sz="28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09800" y="2667000"/>
            <a:ext cx="4648200" cy="12464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7500" b="1" cap="none" spc="0" dirty="0">
                <a:ln w="11430"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Freestyle Script" pitchFamily="66" charset="0"/>
              </a:rPr>
              <a:t>Thank </a:t>
            </a:r>
            <a:r>
              <a:rPr lang="en-US" sz="7500" b="1" dirty="0">
                <a:ln w="11430"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Freestyle Script" pitchFamily="66" charset="0"/>
              </a:rPr>
              <a:t>you</a:t>
            </a:r>
            <a:endParaRPr lang="en-US" sz="7500" b="1" cap="none" spc="0" dirty="0">
              <a:ln w="11430">
                <a:solidFill>
                  <a:srgbClr val="FF0000"/>
                </a:solidFill>
              </a:ln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Freestyle Script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00"/>
                            </p:stCondLst>
                            <p:childTnLst>
                              <p:par>
                                <p:cTn id="1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295400" y="838200"/>
            <a:ext cx="6400800" cy="6019800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ML-Aathira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219200"/>
            <a:ext cx="5638800" cy="5562600"/>
          </a:xfrm>
        </p:spPr>
        <p:txBody>
          <a:bodyPr>
            <a:noAutofit/>
          </a:bodyPr>
          <a:lstStyle/>
          <a:p>
            <a:pPr marL="457200" indent="-457200">
              <a:buClrTx/>
              <a:buSzPct val="100000"/>
              <a:buFont typeface="+mj-lt"/>
              <a:buAutoNum type="arabicPeriod"/>
            </a:pPr>
            <a:r>
              <a:rPr lang="pt-BR" sz="2000" b="1" dirty="0">
                <a:latin typeface="ML-Aathira" pitchFamily="82" charset="0"/>
              </a:rPr>
              <a:t>k` :ssZh¯mÂ sXcsªSp¡s¸« P\w</a:t>
            </a:r>
          </a:p>
          <a:p>
            <a:pPr marL="457200" indent="-457200">
              <a:buClrTx/>
              <a:buSzPct val="100000"/>
              <a:buFont typeface="+mj-lt"/>
              <a:buAutoNum type="arabicPeriod"/>
            </a:pPr>
            <a:r>
              <a:rPr lang="en-US" sz="2000" b="1" dirty="0">
                <a:latin typeface="ML-Aathira" pitchFamily="82" charset="0"/>
              </a:rPr>
              <a:t>k` :  </a:t>
            </a:r>
            <a:r>
              <a:rPr lang="en-US" sz="2000" b="1" dirty="0" err="1">
                <a:latin typeface="ML-Aathira" pitchFamily="82" charset="0"/>
              </a:rPr>
              <a:t>c£n¡s</a:t>
            </a:r>
            <a:r>
              <a:rPr lang="en-US" sz="2000" b="1" dirty="0">
                <a:latin typeface="ML-Aathira" pitchFamily="82" charset="0"/>
              </a:rPr>
              <a:t>¸«</a:t>
            </a:r>
            <a:r>
              <a:rPr lang="en-US" sz="2000" b="1" dirty="0" err="1">
                <a:latin typeface="ML-Aathira" pitchFamily="82" charset="0"/>
              </a:rPr>
              <a:t>hcpsS</a:t>
            </a:r>
            <a:r>
              <a:rPr lang="en-US" sz="2000" b="1" dirty="0">
                <a:latin typeface="ML-Aathira" pitchFamily="82" charset="0"/>
              </a:rPr>
              <a:t> </a:t>
            </a:r>
            <a:r>
              <a:rPr lang="en-US" sz="2000" b="1" dirty="0" err="1">
                <a:latin typeface="ML-Aathira" pitchFamily="82" charset="0"/>
              </a:rPr>
              <a:t>kaqlw</a:t>
            </a:r>
            <a:endParaRPr lang="en-US" sz="2000" b="1" dirty="0">
              <a:latin typeface="ML-Aathira" pitchFamily="82" charset="0"/>
            </a:endParaRPr>
          </a:p>
          <a:p>
            <a:pPr marL="457200" indent="-457200">
              <a:buClrTx/>
              <a:buSzPct val="100000"/>
              <a:buFont typeface="+mj-lt"/>
              <a:buAutoNum type="arabicPeriod"/>
            </a:pPr>
            <a:r>
              <a:rPr lang="en-US" sz="2000" b="1" dirty="0">
                <a:latin typeface="ML-Aathira" pitchFamily="82" charset="0"/>
              </a:rPr>
              <a:t>k` : </a:t>
            </a:r>
            <a:r>
              <a:rPr lang="en-US" sz="2000" b="1" dirty="0" err="1">
                <a:latin typeface="ML-Aathira" pitchFamily="82" charset="0"/>
              </a:rPr>
              <a:t>hnizm</a:t>
            </a:r>
            <a:r>
              <a:rPr lang="en-US" sz="2000" b="1" dirty="0">
                <a:latin typeface="ML-Aathira" pitchFamily="82" charset="0"/>
              </a:rPr>
              <a:t>-</a:t>
            </a:r>
            <a:r>
              <a:rPr lang="en-US" sz="2000" b="1" dirty="0" err="1">
                <a:latin typeface="ML-Aathira" pitchFamily="82" charset="0"/>
              </a:rPr>
              <a:t>kn</a:t>
            </a:r>
            <a:r>
              <a:rPr lang="en-US" sz="2000" b="1" dirty="0">
                <a:latin typeface="ML-Aathira" pitchFamily="82" charset="0"/>
              </a:rPr>
              <a:t>-I-</a:t>
            </a:r>
            <a:r>
              <a:rPr lang="en-US" sz="2000" b="1" dirty="0" err="1">
                <a:latin typeface="ML-Aathira" pitchFamily="82" charset="0"/>
              </a:rPr>
              <a:t>fpsS</a:t>
            </a:r>
            <a:r>
              <a:rPr lang="en-US" sz="2000" b="1" dirty="0">
                <a:latin typeface="ML-Aathira" pitchFamily="82" charset="0"/>
              </a:rPr>
              <a:t> </a:t>
            </a:r>
            <a:r>
              <a:rPr lang="en-US" sz="2000" b="1" dirty="0" err="1">
                <a:latin typeface="ML-Aathira" pitchFamily="82" charset="0"/>
              </a:rPr>
              <a:t>kaqlw</a:t>
            </a:r>
            <a:endParaRPr lang="en-US" sz="2000" b="1" dirty="0">
              <a:latin typeface="ML-Aathira" pitchFamily="82" charset="0"/>
            </a:endParaRPr>
          </a:p>
          <a:p>
            <a:pPr marL="457200" indent="-457200">
              <a:buClrTx/>
              <a:buSzPct val="100000"/>
              <a:buFont typeface="+mj-lt"/>
              <a:buAutoNum type="arabicPeriod"/>
            </a:pPr>
            <a:r>
              <a:rPr lang="en-US" sz="2000" b="1" dirty="0">
                <a:latin typeface="ML-Aathira" pitchFamily="82" charset="0"/>
              </a:rPr>
              <a:t>k` : </a:t>
            </a:r>
            <a:r>
              <a:rPr lang="en-US" sz="2000" b="1" dirty="0" err="1">
                <a:latin typeface="ML-Aathira" pitchFamily="82" charset="0"/>
              </a:rPr>
              <a:t>Bßm-hn</a:t>
            </a:r>
            <a:r>
              <a:rPr lang="en-US" sz="2000" b="1" dirty="0">
                <a:latin typeface="ML-Aathira" pitchFamily="82" charset="0"/>
              </a:rPr>
              <a:t>-\</a:t>
            </a:r>
            <a:r>
              <a:rPr lang="en-US" sz="2000" b="1" dirty="0" err="1">
                <a:latin typeface="ML-Aathira" pitchFamily="82" charset="0"/>
              </a:rPr>
              <a:t>mÂ</a:t>
            </a:r>
            <a:r>
              <a:rPr lang="en-US" sz="2000" b="1" dirty="0">
                <a:latin typeface="ML-Aathira" pitchFamily="82" charset="0"/>
              </a:rPr>
              <a:t> \</a:t>
            </a:r>
            <a:r>
              <a:rPr lang="en-US" sz="2000" b="1" dirty="0" err="1">
                <a:latin typeface="ML-Aathira" pitchFamily="82" charset="0"/>
              </a:rPr>
              <a:t>bn</a:t>
            </a:r>
            <a:r>
              <a:rPr lang="en-US" sz="2000" b="1" dirty="0">
                <a:latin typeface="ML-Aathira" pitchFamily="82" charset="0"/>
              </a:rPr>
              <a:t>¡-s¸-Sp¶ P\w</a:t>
            </a:r>
          </a:p>
          <a:p>
            <a:pPr marL="457200" indent="-457200">
              <a:buClrTx/>
              <a:buSzPct val="100000"/>
              <a:buFont typeface="+mj-lt"/>
              <a:buAutoNum type="arabicPeriod"/>
            </a:pPr>
            <a:r>
              <a:rPr lang="en-US" sz="2000" b="1" dirty="0">
                <a:latin typeface="ML-Aathira" pitchFamily="82" charset="0"/>
              </a:rPr>
              <a:t>k` : </a:t>
            </a:r>
            <a:r>
              <a:rPr lang="en-US" sz="2000" b="1" dirty="0" err="1">
                <a:latin typeface="ML-Aathira" pitchFamily="82" charset="0"/>
              </a:rPr>
              <a:t>anin</a:t>
            </a:r>
            <a:r>
              <a:rPr lang="en-US" sz="2000" b="1" dirty="0">
                <a:latin typeface="ML-Aathira" pitchFamily="82" charset="0"/>
              </a:rPr>
              <a:t>-lm-</a:t>
            </a:r>
            <a:r>
              <a:rPr lang="en-US" sz="2000" b="1" dirty="0" err="1">
                <a:latin typeface="ML-Aathira" pitchFamily="82" charset="0"/>
              </a:rPr>
              <a:t>bpsS</a:t>
            </a:r>
            <a:r>
              <a:rPr lang="en-US" sz="2000" b="1" dirty="0">
                <a:latin typeface="ML-Aathira" pitchFamily="82" charset="0"/>
              </a:rPr>
              <a:t> </a:t>
            </a:r>
            <a:r>
              <a:rPr lang="en-US" sz="2000" b="1" dirty="0" err="1">
                <a:latin typeface="ML-Aathira" pitchFamily="82" charset="0"/>
              </a:rPr>
              <a:t>icocw</a:t>
            </a:r>
            <a:endParaRPr lang="en-US" sz="2000" b="1" dirty="0">
              <a:latin typeface="ML-Aathira" pitchFamily="82" charset="0"/>
            </a:endParaRPr>
          </a:p>
          <a:p>
            <a:pPr marL="457200" indent="-457200">
              <a:buClrTx/>
              <a:buSzPct val="100000"/>
              <a:buFont typeface="+mj-lt"/>
              <a:buAutoNum type="arabicPeriod"/>
            </a:pPr>
            <a:r>
              <a:rPr lang="en-US" sz="2000" b="1" dirty="0">
                <a:latin typeface="ML-Aathira" pitchFamily="82" charset="0"/>
              </a:rPr>
              <a:t>k` : ]</a:t>
            </a:r>
            <a:r>
              <a:rPr lang="en-US" sz="2000" b="1" dirty="0" err="1">
                <a:latin typeface="ML-Aathira" pitchFamily="82" charset="0"/>
              </a:rPr>
              <a:t>ptcm</a:t>
            </a:r>
            <a:r>
              <a:rPr lang="en-US" sz="2000" b="1" dirty="0">
                <a:latin typeface="ML-Aathira" pitchFamily="82" charset="0"/>
              </a:rPr>
              <a:t>-</a:t>
            </a:r>
            <a:r>
              <a:rPr lang="en-US" sz="2000" b="1" dirty="0" err="1">
                <a:latin typeface="ML-Aathira" pitchFamily="82" charset="0"/>
              </a:rPr>
              <a:t>ln</a:t>
            </a:r>
            <a:r>
              <a:rPr lang="en-US" sz="2000" b="1" dirty="0">
                <a:latin typeface="ML-Aathira" pitchFamily="82" charset="0"/>
              </a:rPr>
              <a:t>-X -P\w</a:t>
            </a:r>
          </a:p>
          <a:p>
            <a:pPr marL="457200" indent="-457200">
              <a:buClrTx/>
              <a:buSzPct val="100000"/>
              <a:buFont typeface="+mj-lt"/>
              <a:buAutoNum type="arabicPeriod"/>
            </a:pPr>
            <a:r>
              <a:rPr lang="en-US" sz="2000" b="1" dirty="0">
                <a:latin typeface="ML-Aathira" pitchFamily="82" charset="0"/>
              </a:rPr>
              <a:t>k` : ]¦p-</a:t>
            </a:r>
            <a:r>
              <a:rPr lang="en-US" sz="2000" b="1" dirty="0" err="1">
                <a:latin typeface="ML-Aathira" pitchFamily="82" charset="0"/>
              </a:rPr>
              <a:t>hbv</a:t>
            </a:r>
            <a:r>
              <a:rPr lang="en-US" sz="2000" b="1" dirty="0">
                <a:latin typeface="ML-Aathira" pitchFamily="82" charset="0"/>
              </a:rPr>
              <a:t>-¡p-¶-h-</a:t>
            </a:r>
            <a:r>
              <a:rPr lang="en-US" sz="2000" b="1" dirty="0" err="1">
                <a:latin typeface="ML-Aathira" pitchFamily="82" charset="0"/>
              </a:rPr>
              <a:t>cpsS</a:t>
            </a:r>
            <a:r>
              <a:rPr lang="en-US" sz="2000" b="1" dirty="0">
                <a:latin typeface="ML-Aathira" pitchFamily="82" charset="0"/>
              </a:rPr>
              <a:t> </a:t>
            </a:r>
            <a:r>
              <a:rPr lang="en-US" sz="2000" b="1" dirty="0" err="1">
                <a:latin typeface="ML-Aathira" pitchFamily="82" charset="0"/>
              </a:rPr>
              <a:t>kaqlw</a:t>
            </a:r>
            <a:endParaRPr lang="en-US" sz="2000" b="1" dirty="0">
              <a:latin typeface="ML-Aathira" pitchFamily="82" charset="0"/>
            </a:endParaRPr>
          </a:p>
          <a:p>
            <a:pPr marL="457200" indent="-457200">
              <a:buClrTx/>
              <a:buSzPct val="100000"/>
              <a:buFont typeface="+mj-lt"/>
              <a:buAutoNum type="arabicPeriod"/>
            </a:pPr>
            <a:r>
              <a:rPr lang="en-US" sz="2000" b="1" dirty="0">
                <a:latin typeface="ML-Aathira" pitchFamily="82" charset="0"/>
              </a:rPr>
              <a:t>k` : {]</a:t>
            </a:r>
            <a:r>
              <a:rPr lang="en-US" sz="2000" b="1" dirty="0" err="1">
                <a:latin typeface="ML-Aathira" pitchFamily="82" charset="0"/>
              </a:rPr>
              <a:t>hm</a:t>
            </a:r>
            <a:r>
              <a:rPr lang="en-US" sz="2000" b="1" dirty="0">
                <a:latin typeface="ML-Aathira" pitchFamily="82" charset="0"/>
              </a:rPr>
              <a:t>-N-I-P\w</a:t>
            </a:r>
          </a:p>
          <a:p>
            <a:pPr marL="457200" indent="-457200">
              <a:buClrTx/>
              <a:buSzPct val="100000"/>
              <a:buFont typeface="+mj-lt"/>
              <a:buAutoNum type="arabicPeriod"/>
            </a:pPr>
            <a:r>
              <a:rPr lang="en-US" sz="2000" b="1" dirty="0">
                <a:latin typeface="ML-Aathira" pitchFamily="82" charset="0"/>
              </a:rPr>
              <a:t>t{]</a:t>
            </a:r>
            <a:r>
              <a:rPr lang="en-US" sz="2000" b="1" dirty="0" err="1">
                <a:latin typeface="ML-Aathira" pitchFamily="82" charset="0"/>
              </a:rPr>
              <a:t>jn</a:t>
            </a:r>
            <a:r>
              <a:rPr lang="en-US" sz="2000" b="1" dirty="0">
                <a:latin typeface="ML-Aathira" pitchFamily="82" charset="0"/>
              </a:rPr>
              <a:t>-X-</a:t>
            </a:r>
            <a:r>
              <a:rPr lang="en-US" sz="2000" b="1" dirty="0" err="1">
                <a:latin typeface="ML-Aathira" pitchFamily="82" charset="0"/>
              </a:rPr>
              <a:t>bmb</a:t>
            </a:r>
            <a:r>
              <a:rPr lang="en-US" sz="2000" b="1" dirty="0">
                <a:latin typeface="ML-Aathira" pitchFamily="82" charset="0"/>
              </a:rPr>
              <a:t> k`</a:t>
            </a:r>
          </a:p>
          <a:p>
            <a:pPr marL="457200" indent="-457200">
              <a:buClrTx/>
              <a:buSzPct val="100000"/>
              <a:buFont typeface="+mj-lt"/>
              <a:buAutoNum type="arabicPeriod"/>
            </a:pPr>
            <a:r>
              <a:rPr lang="en-US" sz="2000" b="1" dirty="0" err="1">
                <a:latin typeface="ML-Aathira" pitchFamily="82" charset="0"/>
              </a:rPr>
              <a:t>XoÀ°m</a:t>
            </a:r>
            <a:r>
              <a:rPr lang="en-US" sz="2000" b="1" dirty="0">
                <a:latin typeface="ML-Aathira" pitchFamily="82" charset="0"/>
              </a:rPr>
              <a:t>-S-I-</a:t>
            </a:r>
            <a:r>
              <a:rPr lang="en-US" sz="2000" b="1" dirty="0" err="1">
                <a:latin typeface="ML-Aathira" pitchFamily="82" charset="0"/>
              </a:rPr>
              <a:t>bmb</a:t>
            </a:r>
            <a:r>
              <a:rPr lang="en-US" sz="2000" b="1" dirty="0">
                <a:latin typeface="ML-Aathira" pitchFamily="82" charset="0"/>
              </a:rPr>
              <a:t> k`</a:t>
            </a:r>
          </a:p>
          <a:p>
            <a:pPr marL="457200" indent="-457200">
              <a:buClrTx/>
              <a:buSzPct val="100000"/>
              <a:buFont typeface="+mj-lt"/>
              <a:buAutoNum type="arabicPeriod"/>
            </a:pPr>
            <a:r>
              <a:rPr lang="en-US" sz="2000" b="1" dirty="0">
                <a:latin typeface="ML-Aathira" pitchFamily="82" charset="0"/>
              </a:rPr>
              <a:t>k` : GI-</a:t>
            </a:r>
            <a:r>
              <a:rPr lang="en-US" sz="2000" b="1" dirty="0" err="1">
                <a:latin typeface="ML-Aathira" pitchFamily="82" charset="0"/>
              </a:rPr>
              <a:t>amWv</a:t>
            </a:r>
            <a:endParaRPr lang="en-US" sz="2000" b="1" dirty="0">
              <a:latin typeface="ML-Aathira" pitchFamily="82" charset="0"/>
            </a:endParaRPr>
          </a:p>
          <a:p>
            <a:pPr marL="457200" indent="-457200">
              <a:buClrTx/>
              <a:buSzPct val="100000"/>
              <a:buFont typeface="+mj-lt"/>
              <a:buAutoNum type="arabicPeriod"/>
            </a:pPr>
            <a:r>
              <a:rPr lang="en-US" sz="2000" b="1" dirty="0">
                <a:latin typeface="ML-Aathira" pitchFamily="82" charset="0"/>
              </a:rPr>
              <a:t>k` : ]cn-ip-²-amWv</a:t>
            </a:r>
          </a:p>
          <a:p>
            <a:pPr marL="457200" indent="-457200">
              <a:buClrTx/>
              <a:buSzPct val="100000"/>
              <a:buFont typeface="+mj-lt"/>
              <a:buAutoNum type="arabicPeriod"/>
            </a:pPr>
            <a:r>
              <a:rPr lang="en-US" sz="2000" b="1" dirty="0">
                <a:latin typeface="ML-Aathira" pitchFamily="82" charset="0"/>
              </a:rPr>
              <a:t>k` : </a:t>
            </a:r>
            <a:r>
              <a:rPr lang="en-US" sz="2000" b="1" dirty="0" err="1">
                <a:latin typeface="ML-Aathira" pitchFamily="82" charset="0"/>
              </a:rPr>
              <a:t>ssÇln</a:t>
            </a:r>
            <a:r>
              <a:rPr lang="en-US" sz="2000" b="1" dirty="0">
                <a:latin typeface="ML-Aathira" pitchFamily="82" charset="0"/>
              </a:rPr>
              <a:t>-I-</a:t>
            </a:r>
            <a:r>
              <a:rPr lang="en-US" sz="2000" b="1" dirty="0" err="1">
                <a:latin typeface="ML-Aathira" pitchFamily="82" charset="0"/>
              </a:rPr>
              <a:t>amWv</a:t>
            </a:r>
            <a:endParaRPr lang="en-US" sz="2000" b="1" dirty="0">
              <a:latin typeface="ML-Aathira" pitchFamily="82" charset="0"/>
            </a:endParaRPr>
          </a:p>
          <a:p>
            <a:pPr marL="457200" indent="-457200">
              <a:buClrTx/>
              <a:buSzPct val="100000"/>
              <a:buFont typeface="+mj-lt"/>
              <a:buAutoNum type="arabicPeriod"/>
            </a:pPr>
            <a:r>
              <a:rPr lang="en-US" sz="2000" b="1" dirty="0">
                <a:latin typeface="ML-Aathira" pitchFamily="82" charset="0"/>
              </a:rPr>
              <a:t>k` : </a:t>
            </a:r>
            <a:r>
              <a:rPr lang="en-US" sz="2000" b="1" dirty="0" err="1">
                <a:latin typeface="ML-Aathira" pitchFamily="82" charset="0"/>
              </a:rPr>
              <a:t>kmÀh</a:t>
            </a:r>
            <a:r>
              <a:rPr lang="en-US" sz="2000" b="1" dirty="0">
                <a:latin typeface="ML-Aathira" pitchFamily="82" charset="0"/>
              </a:rPr>
              <a:t>-{</a:t>
            </a:r>
            <a:r>
              <a:rPr lang="en-US" sz="2000" b="1" dirty="0" err="1">
                <a:latin typeface="ML-Aathira" pitchFamily="82" charset="0"/>
              </a:rPr>
              <a:t>Xn</a:t>
            </a:r>
            <a:r>
              <a:rPr lang="en-US" sz="2000" b="1" dirty="0">
                <a:latin typeface="ML-Aathira" pitchFamily="82" charset="0"/>
              </a:rPr>
              <a:t>-I-</a:t>
            </a:r>
            <a:r>
              <a:rPr lang="en-US" sz="2000" b="1" dirty="0" err="1">
                <a:latin typeface="ML-Aathira" pitchFamily="82" charset="0"/>
              </a:rPr>
              <a:t>amWv</a:t>
            </a:r>
            <a:endParaRPr lang="en-US" sz="2000" b="1" dirty="0">
              <a:latin typeface="ML-Aathira" pitchFamily="82" charset="0"/>
            </a:endParaRPr>
          </a:p>
          <a:p>
            <a:pPr marL="457200" indent="-457200">
              <a:buClrTx/>
              <a:buSzPct val="100000"/>
              <a:buFont typeface="+mj-lt"/>
              <a:buAutoNum type="arabicPeriod"/>
            </a:pPr>
            <a:r>
              <a:rPr lang="en-US" sz="2000" b="1" dirty="0" err="1">
                <a:latin typeface="ML-Aathira" pitchFamily="82" charset="0"/>
              </a:rPr>
              <a:t>adnbw</a:t>
            </a:r>
            <a:r>
              <a:rPr lang="en-US" sz="2000" b="1" dirty="0">
                <a:latin typeface="ML-Aathira" pitchFamily="82" charset="0"/>
              </a:rPr>
              <a:t> </a:t>
            </a:r>
            <a:r>
              <a:rPr lang="en-US" sz="2000" b="1" dirty="0" err="1">
                <a:latin typeface="ML-Aathira" pitchFamily="82" charset="0"/>
              </a:rPr>
              <a:t>k`-bpsS</a:t>
            </a:r>
            <a:r>
              <a:rPr lang="en-US" sz="2000" b="1" dirty="0">
                <a:latin typeface="ML-Aathira" pitchFamily="82" charset="0"/>
              </a:rPr>
              <a:t> </a:t>
            </a:r>
            <a:r>
              <a:rPr lang="en-US" sz="2000" b="1" dirty="0" err="1">
                <a:latin typeface="ML-Aathira" pitchFamily="82" charset="0"/>
              </a:rPr>
              <a:t>amXmhpw</a:t>
            </a:r>
            <a:r>
              <a:rPr lang="en-US" sz="2000" b="1" dirty="0">
                <a:latin typeface="ML-Aathira" pitchFamily="82" charset="0"/>
              </a:rPr>
              <a:t> </a:t>
            </a:r>
            <a:r>
              <a:rPr lang="en-US" sz="2000" b="1" dirty="0" err="1">
                <a:latin typeface="ML-Aathira" pitchFamily="82" charset="0"/>
              </a:rPr>
              <a:t>amXr-Ibpw</a:t>
            </a:r>
            <a:endParaRPr lang="en-US" sz="2000" b="1" dirty="0">
              <a:latin typeface="ML-Aathira" pitchFamily="82" charset="0"/>
            </a:endParaRPr>
          </a:p>
          <a:p>
            <a:pPr marL="457200" indent="-457200">
              <a:buClrTx/>
              <a:buSzPct val="100000"/>
              <a:buFont typeface="+mj-lt"/>
              <a:buAutoNum type="arabicPeriod"/>
            </a:pPr>
            <a:endParaRPr lang="en-US" sz="2000" dirty="0">
              <a:latin typeface="ML-Aathira" pitchFamily="8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457200"/>
            <a:ext cx="91440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 err="1">
                <a:solidFill>
                  <a:srgbClr val="FF00FF"/>
                </a:solidFill>
                <a:latin typeface="ML-Aathira" pitchFamily="82" charset="0"/>
              </a:rPr>
              <a:t>DÅS¡w</a:t>
            </a:r>
            <a:endParaRPr lang="en-US" sz="3500" b="1" dirty="0">
              <a:solidFill>
                <a:srgbClr val="FF00FF"/>
              </a:solidFill>
              <a:latin typeface="ML-Aathira" pitchFamily="8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build="p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9b782d701ff04e102efcba30a933ec2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8741" y="2514599"/>
            <a:ext cx="5184059" cy="4343401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85800" y="1371600"/>
            <a:ext cx="7772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Tx/>
              <a:buSzPct val="100000"/>
            </a:pPr>
            <a:r>
              <a:rPr lang="en-US" sz="4500" b="1" dirty="0">
                <a:solidFill>
                  <a:srgbClr val="FF00FF"/>
                </a:solidFill>
                <a:latin typeface="ML-Aathira" pitchFamily="82" charset="0"/>
              </a:rPr>
              <a:t>            k`: </a:t>
            </a:r>
            <a:r>
              <a:rPr lang="en-US" sz="4500" b="1" dirty="0" err="1">
                <a:solidFill>
                  <a:srgbClr val="FF00FF"/>
                </a:solidFill>
                <a:latin typeface="ML-Aathira" pitchFamily="82" charset="0"/>
              </a:rPr>
              <a:t>anin</a:t>
            </a:r>
            <a:r>
              <a:rPr lang="en-US" sz="4500" b="1" dirty="0">
                <a:solidFill>
                  <a:srgbClr val="FF00FF"/>
                </a:solidFill>
                <a:latin typeface="ML-Aathira" pitchFamily="82" charset="0"/>
              </a:rPr>
              <a:t>-lm-</a:t>
            </a:r>
            <a:r>
              <a:rPr lang="en-US" sz="4500" b="1" dirty="0" err="1">
                <a:solidFill>
                  <a:srgbClr val="FF00FF"/>
                </a:solidFill>
                <a:latin typeface="ML-Aathira" pitchFamily="82" charset="0"/>
              </a:rPr>
              <a:t>bpsS</a:t>
            </a:r>
            <a:r>
              <a:rPr lang="en-US" sz="4500" b="1" dirty="0">
                <a:solidFill>
                  <a:srgbClr val="FF00FF"/>
                </a:solidFill>
                <a:latin typeface="ML-Aathira" pitchFamily="82" charset="0"/>
              </a:rPr>
              <a:t> </a:t>
            </a:r>
            <a:r>
              <a:rPr lang="en-US" sz="4500" b="1" dirty="0" err="1">
                <a:solidFill>
                  <a:srgbClr val="FF00FF"/>
                </a:solidFill>
                <a:latin typeface="ML-Aathira" pitchFamily="82" charset="0"/>
              </a:rPr>
              <a:t>icocw</a:t>
            </a:r>
            <a:endParaRPr lang="en-US" sz="4500" b="1" dirty="0">
              <a:solidFill>
                <a:srgbClr val="FF00FF"/>
              </a:solidFill>
              <a:latin typeface="ML-Aathira" pitchFamily="82" charset="0"/>
            </a:endParaRPr>
          </a:p>
        </p:txBody>
      </p:sp>
      <p:pic>
        <p:nvPicPr>
          <p:cNvPr id="1026" name="Picture 2" descr="E:\NEW POWER POINT 2013\class 3 bit\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92300" y="228600"/>
            <a:ext cx="5346700" cy="119538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95400" y="5719226"/>
            <a:ext cx="6789959" cy="166199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en-US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L-Keraleeyam1" pitchFamily="82" charset="0"/>
            </a:endParaRPr>
          </a:p>
          <a:p>
            <a:endParaRPr lang="en-US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L-Keraleeyam1" pitchFamily="82" charset="0"/>
            </a:endParaRPr>
          </a:p>
          <a:p>
            <a:pPr>
              <a:buClrTx/>
            </a:pPr>
            <a:endParaRPr 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L-Keraleeyam1" pitchFamily="82" charset="0"/>
            </a:endParaRPr>
          </a:p>
          <a:p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L-Keraleeyam1" pitchFamily="82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191000" y="1981200"/>
            <a:ext cx="4648200" cy="3657600"/>
          </a:xfrm>
        </p:spPr>
        <p:txBody>
          <a:bodyPr>
            <a:normAutofit/>
          </a:bodyPr>
          <a:lstStyle/>
          <a:p>
            <a:pPr algn="ctr"/>
            <a:r>
              <a:rPr lang="en-US" sz="3000" b="1" dirty="0">
                <a:solidFill>
                  <a:srgbClr val="FF00FF"/>
                </a:solidFill>
                <a:latin typeface="ML-Aathira" pitchFamily="82" charset="0"/>
                <a:cs typeface="Kartika" pitchFamily="18" charset="0"/>
                <a:sym typeface="ML-Gopika"/>
              </a:rPr>
              <a:t>“</a:t>
            </a:r>
            <a:r>
              <a:rPr lang="en-US" sz="3000" b="1" dirty="0">
                <a:solidFill>
                  <a:srgbClr val="FF00FF"/>
                </a:solidFill>
                <a:latin typeface="ML-Aathira" pitchFamily="82" charset="0"/>
                <a:cs typeface="Kartika" pitchFamily="18" charset="0"/>
              </a:rPr>
              <a:t>\o ]</a:t>
            </a:r>
            <a:r>
              <a:rPr lang="en-US" sz="3000" b="1" dirty="0" err="1">
                <a:solidFill>
                  <a:srgbClr val="FF00FF"/>
                </a:solidFill>
                <a:latin typeface="ML-Aathira" pitchFamily="82" charset="0"/>
                <a:cs typeface="Kartika" pitchFamily="18" charset="0"/>
              </a:rPr>
              <a:t>oUn¸n¡p</a:t>
            </a:r>
            <a:r>
              <a:rPr lang="en-US" sz="3000" b="1" dirty="0">
                <a:solidFill>
                  <a:srgbClr val="FF00FF"/>
                </a:solidFill>
                <a:latin typeface="ML-Aathira" pitchFamily="82" charset="0"/>
                <a:cs typeface="Kartika" pitchFamily="18" charset="0"/>
              </a:rPr>
              <a:t>¶ </a:t>
            </a:r>
            <a:r>
              <a:rPr lang="en-US" sz="3000" b="1" dirty="0" err="1">
                <a:solidFill>
                  <a:srgbClr val="FF00FF"/>
                </a:solidFill>
                <a:latin typeface="ML-Aathira" pitchFamily="82" charset="0"/>
                <a:cs typeface="Kartika" pitchFamily="18" charset="0"/>
              </a:rPr>
              <a:t>CutimbmWp</a:t>
            </a:r>
            <a:r>
              <a:rPr lang="en-US" sz="3000" b="1" dirty="0">
                <a:solidFill>
                  <a:srgbClr val="FF00FF"/>
                </a:solidFill>
                <a:latin typeface="ML-Aathira" pitchFamily="82" charset="0"/>
                <a:cs typeface="Kartika" pitchFamily="18" charset="0"/>
              </a:rPr>
              <a:t> Rm³. </a:t>
            </a:r>
            <a:r>
              <a:rPr lang="en-US" sz="3000" b="1" dirty="0" err="1">
                <a:solidFill>
                  <a:srgbClr val="FF00FF"/>
                </a:solidFill>
                <a:latin typeface="ML-Aathira" pitchFamily="82" charset="0"/>
                <a:cs typeface="Kartika" pitchFamily="18" charset="0"/>
              </a:rPr>
              <a:t>Fgpt¶äp</a:t>
            </a:r>
            <a:r>
              <a:rPr lang="en-US" sz="3000" b="1" dirty="0">
                <a:solidFill>
                  <a:srgbClr val="FF00FF"/>
                </a:solidFill>
                <a:latin typeface="ML-Aathira" pitchFamily="82" charset="0"/>
                <a:cs typeface="Kartika" pitchFamily="18" charset="0"/>
              </a:rPr>
              <a:t> \</a:t>
            </a:r>
            <a:r>
              <a:rPr lang="en-US" sz="3000" b="1" dirty="0" err="1">
                <a:solidFill>
                  <a:srgbClr val="FF00FF"/>
                </a:solidFill>
                <a:latin typeface="ML-Aathira" pitchFamily="82" charset="0"/>
                <a:cs typeface="Kartika" pitchFamily="18" charset="0"/>
              </a:rPr>
              <a:t>Kc¯nte¡p</a:t>
            </a:r>
            <a:r>
              <a:rPr lang="en-US" sz="3000" b="1" dirty="0">
                <a:solidFill>
                  <a:srgbClr val="FF00FF"/>
                </a:solidFill>
                <a:latin typeface="ML-Aathira" pitchFamily="82" charset="0"/>
                <a:cs typeface="Kartika" pitchFamily="18" charset="0"/>
              </a:rPr>
              <a:t> t]</a:t>
            </a:r>
            <a:r>
              <a:rPr lang="en-US" sz="3000" b="1" dirty="0" err="1">
                <a:solidFill>
                  <a:srgbClr val="FF00FF"/>
                </a:solidFill>
                <a:latin typeface="ML-Aathira" pitchFamily="82" charset="0"/>
                <a:cs typeface="Kartika" pitchFamily="18" charset="0"/>
              </a:rPr>
              <a:t>mIpI</a:t>
            </a:r>
            <a:r>
              <a:rPr lang="en-US" sz="3000" b="1" dirty="0">
                <a:solidFill>
                  <a:srgbClr val="FF00FF"/>
                </a:solidFill>
                <a:latin typeface="ML-Aathira" pitchFamily="82" charset="0"/>
                <a:cs typeface="Kartika" pitchFamily="18" charset="0"/>
              </a:rPr>
              <a:t>. \o F</a:t>
            </a:r>
            <a:r>
              <a:rPr lang="en-US" sz="3000" b="1" dirty="0">
                <a:solidFill>
                  <a:srgbClr val="FF00FF"/>
                </a:solidFill>
                <a:latin typeface="ML-Aathira" pitchFamily="82" charset="0"/>
              </a:rPr>
              <a:t>´</a:t>
            </a:r>
            <a:r>
              <a:rPr lang="en-US" sz="3000" b="1" dirty="0">
                <a:solidFill>
                  <a:srgbClr val="FF00FF"/>
                </a:solidFill>
                <a:latin typeface="ML-Aathira" pitchFamily="82" charset="0"/>
                <a:cs typeface="Kartika" pitchFamily="18" charset="0"/>
              </a:rPr>
              <a:t>mWp sNt¿­sX¶v AhnsSh</a:t>
            </a:r>
            <a:r>
              <a:rPr lang="en-US" sz="3000" b="1" dirty="0">
                <a:solidFill>
                  <a:srgbClr val="FF00FF"/>
                </a:solidFill>
                <a:latin typeface="ML-Aathira" pitchFamily="82" charset="0"/>
              </a:rPr>
              <a:t>¨</a:t>
            </a:r>
            <a:r>
              <a:rPr lang="en-US" sz="3000" b="1" dirty="0">
                <a:solidFill>
                  <a:srgbClr val="FF00FF"/>
                </a:solidFill>
                <a:latin typeface="ML-Aathira" pitchFamily="82" charset="0"/>
                <a:cs typeface="Kartika" pitchFamily="18" charset="0"/>
              </a:rPr>
              <a:t>v \ns¶ Adnbn¡pw.</a:t>
            </a:r>
            <a:r>
              <a:rPr lang="en-US" sz="3000" b="1" dirty="0">
                <a:solidFill>
                  <a:srgbClr val="FF00FF"/>
                </a:solidFill>
                <a:latin typeface="ML-Aathira" pitchFamily="82" charset="0"/>
                <a:cs typeface="Kartika" pitchFamily="18" charset="0"/>
                <a:sym typeface="ML-Gopika"/>
              </a:rPr>
              <a:t>”</a:t>
            </a:r>
            <a:endParaRPr lang="en-US" sz="3000" b="1" dirty="0">
              <a:solidFill>
                <a:srgbClr val="FF00FF"/>
              </a:solidFill>
              <a:latin typeface="ML-Aathira" pitchFamily="82" charset="0"/>
            </a:endParaRPr>
          </a:p>
        </p:txBody>
      </p:sp>
      <p:pic>
        <p:nvPicPr>
          <p:cNvPr id="2050" name="Picture 2" descr="D:\web photo\class 8\The conversion of Paul,Abba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66800"/>
            <a:ext cx="4213098" cy="5791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95400" y="5719226"/>
            <a:ext cx="6789959" cy="166199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en-US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L-Keraleeyam1" pitchFamily="82" charset="0"/>
            </a:endParaRPr>
          </a:p>
          <a:p>
            <a:endParaRPr lang="en-US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L-Keraleeyam1" pitchFamily="82" charset="0"/>
            </a:endParaRPr>
          </a:p>
          <a:p>
            <a:pPr>
              <a:buClrTx/>
            </a:pPr>
            <a:endParaRPr 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L-Keraleeyam1" pitchFamily="82" charset="0"/>
            </a:endParaRPr>
          </a:p>
          <a:p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L-Keraleeyam1" pitchFamily="82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3400" y="1938278"/>
            <a:ext cx="8001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000" b="1" dirty="0">
                <a:solidFill>
                  <a:srgbClr val="FF00FF"/>
                </a:solidFill>
                <a:latin typeface="ML-Aathira" pitchFamily="82" charset="0"/>
              </a:rPr>
              <a:t>k` </a:t>
            </a:r>
            <a:r>
              <a:rPr lang="en-US" sz="3000" b="1" dirty="0" err="1">
                <a:solidFill>
                  <a:srgbClr val="FF00FF"/>
                </a:solidFill>
                <a:latin typeface="ML-Aathira" pitchFamily="82" charset="0"/>
              </a:rPr>
              <a:t>aninlmbpsS</a:t>
            </a:r>
            <a:r>
              <a:rPr lang="en-US" sz="3000" b="1" dirty="0">
                <a:solidFill>
                  <a:srgbClr val="FF00FF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rgbClr val="FF00FF"/>
                </a:solidFill>
                <a:latin typeface="ML-Aathira" pitchFamily="82" charset="0"/>
              </a:rPr>
              <a:t>icocw</a:t>
            </a:r>
            <a:endParaRPr lang="en-US" sz="3000" b="1" dirty="0">
              <a:solidFill>
                <a:srgbClr val="FF00FF"/>
              </a:solidFill>
              <a:latin typeface="ML-Aathira" pitchFamily="82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000" b="1" dirty="0" err="1">
                <a:solidFill>
                  <a:srgbClr val="FF00FF"/>
                </a:solidFill>
                <a:latin typeface="ML-Aathira" pitchFamily="82" charset="0"/>
              </a:rPr>
              <a:t>k`mKm</a:t>
            </a:r>
            <a:r>
              <a:rPr lang="en-US" sz="3000" b="1" dirty="0">
                <a:solidFill>
                  <a:srgbClr val="FF00FF"/>
                </a:solidFill>
                <a:latin typeface="ML-Aathira" pitchFamily="82" charset="0"/>
              </a:rPr>
              <a:t>{Xs¯ ]</a:t>
            </a:r>
            <a:r>
              <a:rPr lang="en-US" sz="3000" b="1" dirty="0" err="1">
                <a:solidFill>
                  <a:srgbClr val="FF00FF"/>
                </a:solidFill>
                <a:latin typeface="ML-Aathira" pitchFamily="82" charset="0"/>
              </a:rPr>
              <a:t>cnt</a:t>
            </a:r>
            <a:r>
              <a:rPr lang="en-US" sz="3000" b="1" dirty="0">
                <a:solidFill>
                  <a:srgbClr val="FF00FF"/>
                </a:solidFill>
                <a:latin typeface="ML-Aathira" pitchFamily="82" charset="0"/>
              </a:rPr>
              <a:t>]</a:t>
            </a:r>
            <a:r>
              <a:rPr lang="en-US" sz="3000" b="1" dirty="0" err="1">
                <a:solidFill>
                  <a:srgbClr val="FF00FF"/>
                </a:solidFill>
                <a:latin typeface="ML-Aathira" pitchFamily="82" charset="0"/>
              </a:rPr>
              <a:t>mjn¸n¡p</a:t>
            </a:r>
            <a:r>
              <a:rPr lang="en-US" sz="3000" b="1" dirty="0">
                <a:solidFill>
                  <a:srgbClr val="FF00FF"/>
                </a:solidFill>
                <a:latin typeface="ML-Aathira" pitchFamily="82" charset="0"/>
              </a:rPr>
              <a:t>¶ </a:t>
            </a:r>
            <a:r>
              <a:rPr lang="en-US" sz="3000" b="1" dirty="0" err="1">
                <a:solidFill>
                  <a:srgbClr val="FF00FF"/>
                </a:solidFill>
                <a:latin typeface="ML-Aathira" pitchFamily="82" charset="0"/>
              </a:rPr>
              <a:t>Cutim</a:t>
            </a:r>
            <a:endParaRPr lang="en-US" sz="3000" b="1" dirty="0">
              <a:solidFill>
                <a:srgbClr val="FF00FF"/>
              </a:solidFill>
              <a:latin typeface="ML-Aathira" pitchFamily="82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000" b="1" dirty="0" err="1">
                <a:solidFill>
                  <a:srgbClr val="FF00FF"/>
                </a:solidFill>
                <a:latin typeface="ML-Aathira" pitchFamily="82" charset="0"/>
              </a:rPr>
              <a:t>k`bnse</a:t>
            </a:r>
            <a:r>
              <a:rPr lang="en-US" sz="3000" b="1" dirty="0">
                <a:solidFill>
                  <a:srgbClr val="FF00FF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rgbClr val="FF00FF"/>
                </a:solidFill>
                <a:latin typeface="ML-Aathira" pitchFamily="82" charset="0"/>
              </a:rPr>
              <a:t>hnhn</a:t>
            </a:r>
            <a:r>
              <a:rPr lang="en-US" sz="3000" b="1" dirty="0">
                <a:solidFill>
                  <a:srgbClr val="FF00FF"/>
                </a:solidFill>
                <a:latin typeface="ML-Aathira" pitchFamily="82" charset="0"/>
              </a:rPr>
              <a:t>[ </a:t>
            </a:r>
            <a:r>
              <a:rPr lang="en-US" sz="3000" b="1" dirty="0" err="1">
                <a:solidFill>
                  <a:srgbClr val="FF00FF"/>
                </a:solidFill>
                <a:latin typeface="ML-Aathira" pitchFamily="82" charset="0"/>
              </a:rPr>
              <a:t>ip</a:t>
            </a:r>
            <a:r>
              <a:rPr lang="en-US" sz="3000" b="1" dirty="0">
                <a:solidFill>
                  <a:srgbClr val="FF00FF"/>
                </a:solidFill>
                <a:latin typeface="ML-Aathira" pitchFamily="82" charset="0"/>
              </a:rPr>
              <a:t>{</a:t>
            </a:r>
            <a:r>
              <a:rPr lang="en-US" sz="3000" b="1" dirty="0" err="1">
                <a:solidFill>
                  <a:srgbClr val="FF00FF"/>
                </a:solidFill>
                <a:latin typeface="ML-Aathira" pitchFamily="82" charset="0"/>
              </a:rPr>
              <a:t>ipjIÄ</a:t>
            </a:r>
            <a:endParaRPr lang="en-US" sz="3000" b="1" dirty="0">
              <a:solidFill>
                <a:srgbClr val="FF00FF"/>
              </a:solidFill>
              <a:latin typeface="ML-Aathira" pitchFamily="82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000" b="1" dirty="0" err="1">
                <a:solidFill>
                  <a:srgbClr val="FF00FF"/>
                </a:solidFill>
                <a:latin typeface="ML-Aathira" pitchFamily="82" charset="0"/>
              </a:rPr>
              <a:t>Cutimsb</a:t>
            </a:r>
            <a:r>
              <a:rPr lang="en-US" sz="3000" b="1" dirty="0">
                <a:solidFill>
                  <a:srgbClr val="FF00FF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rgbClr val="FF00FF"/>
                </a:solidFill>
                <a:latin typeface="ML-Aathira" pitchFamily="82" charset="0"/>
              </a:rPr>
              <a:t>kvt</a:t>
            </a:r>
            <a:r>
              <a:rPr lang="en-US" sz="3000" b="1" dirty="0">
                <a:solidFill>
                  <a:srgbClr val="FF00FF"/>
                </a:solidFill>
                <a:latin typeface="ML-Aathira" pitchFamily="82" charset="0"/>
              </a:rPr>
              <a:t>\ln¡p¶h³ </a:t>
            </a:r>
            <a:r>
              <a:rPr lang="en-US" sz="3000" b="1" dirty="0" err="1">
                <a:solidFill>
                  <a:srgbClr val="FF00FF"/>
                </a:solidFill>
                <a:latin typeface="ML-Aathira" pitchFamily="82" charset="0"/>
              </a:rPr>
              <a:t>k`sb</a:t>
            </a:r>
            <a:r>
              <a:rPr lang="en-US" sz="3000" b="1" dirty="0">
                <a:solidFill>
                  <a:srgbClr val="FF00FF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rgbClr val="FF00FF"/>
                </a:solidFill>
                <a:latin typeface="ML-Aathira" pitchFamily="82" charset="0"/>
              </a:rPr>
              <a:t>kvt</a:t>
            </a:r>
            <a:r>
              <a:rPr lang="en-US" sz="3000" b="1" dirty="0">
                <a:solidFill>
                  <a:srgbClr val="FF00FF"/>
                </a:solidFill>
                <a:latin typeface="ML-Aathira" pitchFamily="82" charset="0"/>
              </a:rPr>
              <a:t>\</a:t>
            </a:r>
            <a:r>
              <a:rPr lang="en-US" sz="3000" b="1" dirty="0" err="1">
                <a:solidFill>
                  <a:srgbClr val="FF00FF"/>
                </a:solidFill>
                <a:latin typeface="ML-Aathira" pitchFamily="82" charset="0"/>
              </a:rPr>
              <a:t>ln¡p¶p</a:t>
            </a:r>
            <a:endParaRPr lang="en-US" sz="3000" b="1" dirty="0">
              <a:solidFill>
                <a:srgbClr val="FF00FF"/>
              </a:solidFill>
              <a:latin typeface="ML-Aathira" pitchFamily="82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sz="3000" b="1" dirty="0">
              <a:solidFill>
                <a:srgbClr val="FF00FF"/>
              </a:solidFill>
              <a:latin typeface="ML-Aathira" pitchFamily="82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sz="3000" b="1" dirty="0">
              <a:solidFill>
                <a:srgbClr val="FF00FF"/>
              </a:solidFill>
              <a:latin typeface="ML-Aathira" pitchFamily="8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95400" y="5719226"/>
            <a:ext cx="6789959" cy="166199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en-US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L-Keraleeyam1" pitchFamily="82" charset="0"/>
            </a:endParaRPr>
          </a:p>
          <a:p>
            <a:endParaRPr lang="en-US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L-Keraleeyam1" pitchFamily="82" charset="0"/>
            </a:endParaRPr>
          </a:p>
          <a:p>
            <a:pPr>
              <a:buClrTx/>
            </a:pPr>
            <a:endParaRPr 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L-Keraleeyam1" pitchFamily="82" charset="0"/>
            </a:endParaRPr>
          </a:p>
          <a:p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L-Keraleeyam1" pitchFamily="82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85800" y="1447800"/>
            <a:ext cx="7696200" cy="1905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500" b="1" dirty="0">
                <a:solidFill>
                  <a:srgbClr val="FF00FF"/>
                </a:solidFill>
                <a:latin typeface="ML-Aathira" pitchFamily="82" charset="0"/>
              </a:rPr>
              <a:t>k` </a:t>
            </a:r>
            <a:r>
              <a:rPr lang="en-US" sz="3500" b="1" dirty="0" err="1">
                <a:solidFill>
                  <a:srgbClr val="FF00FF"/>
                </a:solidFill>
                <a:latin typeface="ML-Aathira" pitchFamily="82" charset="0"/>
              </a:rPr>
              <a:t>aninlmbpsS</a:t>
            </a:r>
            <a:r>
              <a:rPr lang="en-US" sz="3500" b="1" dirty="0">
                <a:solidFill>
                  <a:srgbClr val="FF00FF"/>
                </a:solidFill>
                <a:latin typeface="ML-Aathira" pitchFamily="82" charset="0"/>
              </a:rPr>
              <a:t> </a:t>
            </a:r>
            <a:r>
              <a:rPr lang="en-US" sz="3500" b="1" dirty="0" err="1">
                <a:solidFill>
                  <a:srgbClr val="FF00FF"/>
                </a:solidFill>
                <a:latin typeface="ML-Aathira" pitchFamily="82" charset="0"/>
              </a:rPr>
              <a:t>icocw</a:t>
            </a:r>
            <a:endParaRPr lang="en-US" sz="3500" b="1" dirty="0">
              <a:solidFill>
                <a:srgbClr val="FF00FF"/>
              </a:solidFill>
              <a:latin typeface="ML-Aathira" pitchFamily="82" charset="0"/>
            </a:endParaRPr>
          </a:p>
          <a:p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\mw ]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ecmsW¦nepw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aninlmbnÂ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FIicocamWv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,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FÃmhcpw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]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ckv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]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cw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_Ôs¸«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Ahbh§fpamWv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.</a:t>
            </a:r>
          </a:p>
        </p:txBody>
      </p:sp>
      <p:pic>
        <p:nvPicPr>
          <p:cNvPr id="4" name="Content Placeholder 3" descr="9b782d701ff04e102efcba30a933ec2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4924" y="3429000"/>
            <a:ext cx="3958276" cy="3429000"/>
          </a:xfrm>
          <a:prstGeom prst="rect">
            <a:avLst/>
          </a:prstGeom>
          <a:ln>
            <a:noFill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95400" y="5719226"/>
            <a:ext cx="6789959" cy="166199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en-US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L-Keraleeyam1" pitchFamily="82" charset="0"/>
            </a:endParaRPr>
          </a:p>
          <a:p>
            <a:endParaRPr lang="en-US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L-Keraleeyam1" pitchFamily="82" charset="0"/>
            </a:endParaRPr>
          </a:p>
          <a:p>
            <a:pPr>
              <a:buClrTx/>
            </a:pPr>
            <a:endParaRPr 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L-Keraleeyam1" pitchFamily="82" charset="0"/>
            </a:endParaRPr>
          </a:p>
          <a:p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L-Keraleeyam1" pitchFamily="82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85800" y="1600200"/>
            <a:ext cx="7696200" cy="4267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500" b="1" dirty="0" err="1">
                <a:solidFill>
                  <a:srgbClr val="FF00FF"/>
                </a:solidFill>
                <a:latin typeface="ML-Aathira" pitchFamily="82" charset="0"/>
              </a:rPr>
              <a:t>k`mKm</a:t>
            </a:r>
            <a:r>
              <a:rPr lang="en-US" sz="3500" b="1" dirty="0">
                <a:solidFill>
                  <a:srgbClr val="FF00FF"/>
                </a:solidFill>
                <a:latin typeface="ML-Aathira" pitchFamily="82" charset="0"/>
              </a:rPr>
              <a:t>{Xs¯ ]</a:t>
            </a:r>
            <a:r>
              <a:rPr lang="en-US" sz="3500" b="1" dirty="0" err="1">
                <a:solidFill>
                  <a:srgbClr val="FF00FF"/>
                </a:solidFill>
                <a:latin typeface="ML-Aathira" pitchFamily="82" charset="0"/>
              </a:rPr>
              <a:t>cnt</a:t>
            </a:r>
            <a:r>
              <a:rPr lang="en-US" sz="3500" b="1" dirty="0">
                <a:solidFill>
                  <a:srgbClr val="FF00FF"/>
                </a:solidFill>
                <a:latin typeface="ML-Aathira" pitchFamily="82" charset="0"/>
              </a:rPr>
              <a:t>]</a:t>
            </a:r>
            <a:r>
              <a:rPr lang="en-US" sz="3500" b="1" dirty="0" err="1">
                <a:solidFill>
                  <a:srgbClr val="FF00FF"/>
                </a:solidFill>
                <a:latin typeface="ML-Aathira" pitchFamily="82" charset="0"/>
              </a:rPr>
              <a:t>mjn¸n¡p</a:t>
            </a:r>
            <a:r>
              <a:rPr lang="en-US" sz="3500" b="1" dirty="0">
                <a:solidFill>
                  <a:srgbClr val="FF00FF"/>
                </a:solidFill>
                <a:latin typeface="ML-Aathira" pitchFamily="82" charset="0"/>
              </a:rPr>
              <a:t>¶ </a:t>
            </a:r>
            <a:r>
              <a:rPr lang="en-US" sz="3500" b="1" dirty="0" err="1">
                <a:solidFill>
                  <a:srgbClr val="FF00FF"/>
                </a:solidFill>
                <a:latin typeface="ML-Aathira" pitchFamily="82" charset="0"/>
              </a:rPr>
              <a:t>Cutim</a:t>
            </a:r>
            <a:endParaRPr lang="en-US" sz="3500" b="1" dirty="0">
              <a:solidFill>
                <a:srgbClr val="FF00FF"/>
              </a:solidFill>
              <a:latin typeface="ML-Aathira" pitchFamily="82" charset="0"/>
            </a:endParaRPr>
          </a:p>
          <a:p>
            <a:pPr algn="just"/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]cnip²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IpÀ_m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\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bneqsS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\s½ A\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pZn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\w ]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cnt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]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mjn¸n¡p¶p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.</a:t>
            </a:r>
          </a:p>
          <a:p>
            <a:pPr algn="just"/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CutimbpsS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icoc¯nepw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cà¯nepw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]¦p]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än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sIm­v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\mw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AhnSpt¯mSv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sFIy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  <a:sym typeface="ML-Gopika"/>
              </a:rPr>
              <a:t>s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¸Sp¶p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.</a:t>
            </a:r>
          </a:p>
          <a:p>
            <a:pPr algn="just"/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Htc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A¸¯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nepw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Htc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]m\]m{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X¯nepw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]¦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ptNcp¶Xn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\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mÂ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k`mwK§Ä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X½nÂ¯½nepw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sFIys¸Sp¶p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. A§s\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k`mIq«mbva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iàns¸Sp¶p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.</a:t>
            </a:r>
          </a:p>
          <a:p>
            <a:endParaRPr lang="en-US" sz="3000" b="1" dirty="0">
              <a:solidFill>
                <a:schemeClr val="tx1"/>
              </a:solidFill>
              <a:latin typeface="ML-Aathira" pitchFamily="82" charset="0"/>
            </a:endParaRPr>
          </a:p>
        </p:txBody>
      </p:sp>
      <p:pic>
        <p:nvPicPr>
          <p:cNvPr id="8194" name="Picture 2" descr="http://www.holyspiritinteractive.net/features/theexplanatorymass/chal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28600"/>
            <a:ext cx="2590800" cy="19145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95400" y="5719226"/>
            <a:ext cx="6789959" cy="166199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en-US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L-Keraleeyam1" pitchFamily="82" charset="0"/>
            </a:endParaRPr>
          </a:p>
          <a:p>
            <a:endParaRPr lang="en-US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L-Keraleeyam1" pitchFamily="82" charset="0"/>
            </a:endParaRPr>
          </a:p>
          <a:p>
            <a:pPr>
              <a:buClrTx/>
            </a:pPr>
            <a:endParaRPr 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L-Keraleeyam1" pitchFamily="82" charset="0"/>
            </a:endParaRPr>
          </a:p>
          <a:p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L-Keraleeyam1" pitchFamily="82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85800" y="533400"/>
            <a:ext cx="7696200" cy="5181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500" b="1" dirty="0" err="1">
                <a:solidFill>
                  <a:srgbClr val="FF00FF"/>
                </a:solidFill>
                <a:latin typeface="ML-Aathira" pitchFamily="82" charset="0"/>
              </a:rPr>
              <a:t>k`bnse</a:t>
            </a:r>
            <a:r>
              <a:rPr lang="en-US" sz="3500" b="1" dirty="0">
                <a:solidFill>
                  <a:srgbClr val="FF00FF"/>
                </a:solidFill>
                <a:latin typeface="ML-Aathira" pitchFamily="82" charset="0"/>
              </a:rPr>
              <a:t> </a:t>
            </a:r>
            <a:r>
              <a:rPr lang="en-US" sz="3500" b="1" dirty="0" err="1">
                <a:solidFill>
                  <a:srgbClr val="FF00FF"/>
                </a:solidFill>
                <a:latin typeface="ML-Aathira" pitchFamily="82" charset="0"/>
              </a:rPr>
              <a:t>hnhn</a:t>
            </a:r>
            <a:r>
              <a:rPr lang="en-US" sz="3500" b="1" dirty="0">
                <a:solidFill>
                  <a:srgbClr val="FF00FF"/>
                </a:solidFill>
                <a:latin typeface="ML-Aathira" pitchFamily="82" charset="0"/>
              </a:rPr>
              <a:t>[ </a:t>
            </a:r>
            <a:r>
              <a:rPr lang="en-US" sz="3500" b="1" dirty="0" err="1">
                <a:solidFill>
                  <a:srgbClr val="FF00FF"/>
                </a:solidFill>
                <a:latin typeface="ML-Aathira" pitchFamily="82" charset="0"/>
              </a:rPr>
              <a:t>ip</a:t>
            </a:r>
            <a:r>
              <a:rPr lang="en-US" sz="3500" b="1" dirty="0">
                <a:solidFill>
                  <a:srgbClr val="FF00FF"/>
                </a:solidFill>
                <a:latin typeface="ML-Aathira" pitchFamily="82" charset="0"/>
              </a:rPr>
              <a:t>{</a:t>
            </a:r>
            <a:r>
              <a:rPr lang="en-US" sz="3500" b="1" dirty="0" err="1">
                <a:solidFill>
                  <a:srgbClr val="FF00FF"/>
                </a:solidFill>
                <a:latin typeface="ML-Aathira" pitchFamily="82" charset="0"/>
              </a:rPr>
              <a:t>ipjIÄ</a:t>
            </a:r>
            <a:endParaRPr lang="en-US" sz="3500" b="1" dirty="0">
              <a:solidFill>
                <a:srgbClr val="FF00FF"/>
              </a:solidFill>
              <a:latin typeface="ML-Aathira" pitchFamily="82" charset="0"/>
            </a:endParaRPr>
          </a:p>
          <a:p>
            <a:pPr algn="just"/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icoc¯nse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FÃm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Ahbh§fpw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tNÀ¶v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Hcp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icoc¯n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\v cp]w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sImSp¡p¶Xpt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]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mse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hnizmknIÄ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aninlmbnÂ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Hcp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icocambn¯ocp¶p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. </a:t>
            </a:r>
          </a:p>
          <a:p>
            <a:pPr algn="just"/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k`ma¡fmb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\½psS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ISa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\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ap¡pw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aäpÅhÀ¡pw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\ÂIs¸«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ncn¡p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¶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Zm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\§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fpw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hc§fpw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ssZh¯nÂ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\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n¶msW¶p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a\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Ênem¡n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CutimbpsS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CjvSa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\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pkcn¨v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Ah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hn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\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ntbmKn¡pI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F¶pffXmWv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. </a:t>
            </a:r>
          </a:p>
          <a:p>
            <a:pPr algn="just"/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ssZhalXzhpw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k`bpsS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hfÀ¨bpw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e£yam¡ns¡m­pthWw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Ah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hn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\ntbmKn¡phm³.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web photo\class 8\Bitmap in Page 34-38 (Lesson5).cd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7888</TotalTime>
  <Words>361</Words>
  <Application>Microsoft Office PowerPoint</Application>
  <PresentationFormat>On-screen Show (4:3)</PresentationFormat>
  <Paragraphs>65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Trek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സീറോ മലബാർ സഭയുടെ വിശ്വാസ പരിശീലന പാഠാവലി</dc:title>
  <dc:creator>user</dc:creator>
  <cp:lastModifiedBy>Administrator</cp:lastModifiedBy>
  <cp:revision>316</cp:revision>
  <dcterms:created xsi:type="dcterms:W3CDTF">2013-05-21T03:50:53Z</dcterms:created>
  <dcterms:modified xsi:type="dcterms:W3CDTF">2013-10-31T05:31:21Z</dcterms:modified>
</cp:coreProperties>
</file>